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7" r:id="rId2"/>
    <p:sldId id="258" r:id="rId3"/>
    <p:sldId id="259" r:id="rId4"/>
    <p:sldId id="265" r:id="rId5"/>
    <p:sldId id="266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E098"/>
    <a:srgbClr val="C9E7A7"/>
    <a:srgbClr val="7ABC32"/>
    <a:srgbClr val="9EDA86"/>
    <a:srgbClr val="9AD884"/>
    <a:srgbClr val="C89800"/>
    <a:srgbClr val="FFFF00"/>
    <a:srgbClr val="F0F3F1"/>
    <a:srgbClr val="52A036"/>
    <a:srgbClr val="CEE8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5824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523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02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72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603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656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649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357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682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1252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11/4/2021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163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cap="all" spc="1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11/4/2021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000" cap="none" spc="1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73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88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4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 spc="4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4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0" kern="1200" spc="4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4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선반, 도서관, 실내이(가) 표시된 사진&#10;&#10;자동 생성된 설명">
            <a:extLst>
              <a:ext uri="{FF2B5EF4-FFF2-40B4-BE49-F238E27FC236}">
                <a16:creationId xmlns:a16="http://schemas.microsoft.com/office/drawing/2014/main" id="{F1BBA8D7-7B29-4A15-8860-1534310E64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33" r="1019" b="875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DC1B14D-3151-44C1-ACEA-AB6D5D33064F}"/>
              </a:ext>
            </a:extLst>
          </p:cNvPr>
          <p:cNvSpPr/>
          <p:nvPr/>
        </p:nvSpPr>
        <p:spPr>
          <a:xfrm>
            <a:off x="0" y="0"/>
            <a:ext cx="4019550" cy="6858000"/>
          </a:xfrm>
          <a:prstGeom prst="rect">
            <a:avLst/>
          </a:prstGeom>
          <a:solidFill>
            <a:schemeClr val="tx1">
              <a:alpha val="7686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CAFE746-430D-43D8-B3B0-056FB9582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24501" y="2358575"/>
            <a:ext cx="5462200" cy="1112836"/>
          </a:xfrm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도서관리프로그램</a:t>
            </a:r>
            <a:br>
              <a:rPr lang="en-US" altLang="ko-KR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중간점검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EDF1DA2-AB07-44A7-A0BD-6B28250909C3}"/>
              </a:ext>
            </a:extLst>
          </p:cNvPr>
          <p:cNvSpPr/>
          <p:nvPr/>
        </p:nvSpPr>
        <p:spPr>
          <a:xfrm>
            <a:off x="-2" y="5467350"/>
            <a:ext cx="4019549" cy="1390650"/>
          </a:xfrm>
          <a:prstGeom prst="rect">
            <a:avLst/>
          </a:prstGeom>
          <a:solidFill>
            <a:srgbClr val="92D05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845329-297A-4DE3-BDE8-2D9155C6AB41}"/>
              </a:ext>
            </a:extLst>
          </p:cNvPr>
          <p:cNvSpPr txBox="1"/>
          <p:nvPr/>
        </p:nvSpPr>
        <p:spPr>
          <a:xfrm>
            <a:off x="683904" y="5888504"/>
            <a:ext cx="2492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err="1">
                <a:solidFill>
                  <a:schemeClr val="bg1"/>
                </a:solidFill>
                <a:latin typeface="+mj-ea"/>
                <a:ea typeface="+mj-ea"/>
              </a:rPr>
              <a:t>융합소프트웨어과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B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반</a:t>
            </a:r>
            <a:endParaRPr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  <a:latin typeface="+mj-ea"/>
                <a:ea typeface="+mj-ea"/>
              </a:rPr>
              <a:t>K-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형제들</a:t>
            </a:r>
          </a:p>
        </p:txBody>
      </p:sp>
    </p:spTree>
    <p:extLst>
      <p:ext uri="{BB962C8B-B14F-4D97-AF65-F5344CB8AC3E}">
        <p14:creationId xmlns:p14="http://schemas.microsoft.com/office/powerpoint/2010/main" val="712240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EB687C-901C-417D-869F-26BF3B921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197" y="2727802"/>
            <a:ext cx="4257606" cy="1112836"/>
          </a:xfrm>
        </p:spPr>
        <p:txBody>
          <a:bodyPr/>
          <a:lstStyle/>
          <a:p>
            <a:pPr algn="ctr"/>
            <a:r>
              <a:rPr lang="ko-KR" altLang="en-US" sz="5600" b="1" u="sng" dirty="0">
                <a:solidFill>
                  <a:srgbClr val="00B050"/>
                </a:solidFill>
              </a:rPr>
              <a:t>감사합니다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1E9E72D-17BD-4BA6-8B21-FF3EEF0F9AD4}"/>
              </a:ext>
            </a:extLst>
          </p:cNvPr>
          <p:cNvGrpSpPr/>
          <p:nvPr/>
        </p:nvGrpSpPr>
        <p:grpSpPr>
          <a:xfrm>
            <a:off x="-1" y="0"/>
            <a:ext cx="1494825" cy="1511300"/>
            <a:chOff x="-1" y="0"/>
            <a:chExt cx="1494825" cy="1511300"/>
          </a:xfrm>
        </p:grpSpPr>
        <p:sp>
          <p:nvSpPr>
            <p:cNvPr id="7" name="대각선 줄무늬 6">
              <a:extLst>
                <a:ext uri="{FF2B5EF4-FFF2-40B4-BE49-F238E27FC236}">
                  <a16:creationId xmlns:a16="http://schemas.microsoft.com/office/drawing/2014/main" id="{C8017CC4-71B4-403A-AEC1-540BA3BC1224}"/>
                </a:ext>
              </a:extLst>
            </p:cNvPr>
            <p:cNvSpPr/>
            <p:nvPr/>
          </p:nvSpPr>
          <p:spPr>
            <a:xfrm>
              <a:off x="-1" y="0"/>
              <a:ext cx="1494825" cy="1511300"/>
            </a:xfrm>
            <a:prstGeom prst="diagStripe">
              <a:avLst>
                <a:gd name="adj" fmla="val 78125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대각선 줄무늬 7">
              <a:extLst>
                <a:ext uri="{FF2B5EF4-FFF2-40B4-BE49-F238E27FC236}">
                  <a16:creationId xmlns:a16="http://schemas.microsoft.com/office/drawing/2014/main" id="{BF4F12BB-C3D8-44D2-AAB7-FEB7C6A83D8D}"/>
                </a:ext>
              </a:extLst>
            </p:cNvPr>
            <p:cNvSpPr/>
            <p:nvPr/>
          </p:nvSpPr>
          <p:spPr>
            <a:xfrm>
              <a:off x="1" y="1"/>
              <a:ext cx="1092200" cy="1092200"/>
            </a:xfrm>
            <a:prstGeom prst="diagStripe">
              <a:avLst>
                <a:gd name="adj" fmla="val 72054"/>
              </a:avLst>
            </a:prstGeom>
            <a:solidFill>
              <a:srgbClr val="7ABC3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대각선 줄무늬 8">
              <a:extLst>
                <a:ext uri="{FF2B5EF4-FFF2-40B4-BE49-F238E27FC236}">
                  <a16:creationId xmlns:a16="http://schemas.microsoft.com/office/drawing/2014/main" id="{7678CE7A-3B04-43DD-92B9-BC4187648E21}"/>
                </a:ext>
              </a:extLst>
            </p:cNvPr>
            <p:cNvSpPr/>
            <p:nvPr/>
          </p:nvSpPr>
          <p:spPr>
            <a:xfrm>
              <a:off x="0" y="0"/>
              <a:ext cx="717550" cy="717550"/>
            </a:xfrm>
            <a:prstGeom prst="diagStripe">
              <a:avLst>
                <a:gd name="adj" fmla="val 72054"/>
              </a:avLst>
            </a:prstGeom>
            <a:solidFill>
              <a:srgbClr val="41902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E9CE519-B614-4D3E-81A6-3D1126D5948F}"/>
              </a:ext>
            </a:extLst>
          </p:cNvPr>
          <p:cNvSpPr txBox="1"/>
          <p:nvPr/>
        </p:nvSpPr>
        <p:spPr>
          <a:xfrm>
            <a:off x="4866336" y="3901440"/>
            <a:ext cx="24593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latin typeface="+mj-ea"/>
                <a:ea typeface="+mj-ea"/>
              </a:rPr>
              <a:t>융합소프트웨어과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B</a:t>
            </a:r>
            <a:r>
              <a:rPr lang="ko-KR" altLang="en-US" dirty="0">
                <a:latin typeface="+mj-ea"/>
                <a:ea typeface="+mj-ea"/>
              </a:rPr>
              <a:t>반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en-US" altLang="ko-KR" dirty="0">
                <a:latin typeface="+mj-ea"/>
                <a:ea typeface="+mj-ea"/>
              </a:rPr>
              <a:t>K-</a:t>
            </a:r>
            <a:r>
              <a:rPr lang="ko-KR" altLang="en-US" dirty="0">
                <a:latin typeface="+mj-ea"/>
                <a:ea typeface="+mj-ea"/>
              </a:rPr>
              <a:t>형제들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B9CCFA3-DB85-480E-A2C2-459F6730E7C4}"/>
              </a:ext>
            </a:extLst>
          </p:cNvPr>
          <p:cNvGrpSpPr/>
          <p:nvPr/>
        </p:nvGrpSpPr>
        <p:grpSpPr>
          <a:xfrm>
            <a:off x="10699750" y="5346700"/>
            <a:ext cx="1494825" cy="1511300"/>
            <a:chOff x="10699750" y="5346700"/>
            <a:chExt cx="1494825" cy="1511300"/>
          </a:xfrm>
        </p:grpSpPr>
        <p:sp>
          <p:nvSpPr>
            <p:cNvPr id="29" name="대각선 줄무늬 28">
              <a:extLst>
                <a:ext uri="{FF2B5EF4-FFF2-40B4-BE49-F238E27FC236}">
                  <a16:creationId xmlns:a16="http://schemas.microsoft.com/office/drawing/2014/main" id="{40F3136D-BA65-4E8D-8B6F-5E283A5BB909}"/>
                </a:ext>
              </a:extLst>
            </p:cNvPr>
            <p:cNvSpPr/>
            <p:nvPr/>
          </p:nvSpPr>
          <p:spPr>
            <a:xfrm rot="10800000">
              <a:off x="10699750" y="5346700"/>
              <a:ext cx="1492250" cy="1511300"/>
            </a:xfrm>
            <a:prstGeom prst="diagStripe">
              <a:avLst>
                <a:gd name="adj" fmla="val 78125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대각선 줄무늬 29">
              <a:extLst>
                <a:ext uri="{FF2B5EF4-FFF2-40B4-BE49-F238E27FC236}">
                  <a16:creationId xmlns:a16="http://schemas.microsoft.com/office/drawing/2014/main" id="{53738F09-4FA8-403C-ADC1-8DB1EC69C2A0}"/>
                </a:ext>
              </a:extLst>
            </p:cNvPr>
            <p:cNvSpPr/>
            <p:nvPr/>
          </p:nvSpPr>
          <p:spPr>
            <a:xfrm rot="10800000">
              <a:off x="11102374" y="5765799"/>
              <a:ext cx="1092200" cy="1092200"/>
            </a:xfrm>
            <a:prstGeom prst="diagStripe">
              <a:avLst>
                <a:gd name="adj" fmla="val 72054"/>
              </a:avLst>
            </a:prstGeom>
            <a:solidFill>
              <a:srgbClr val="7ABC3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1" name="대각선 줄무늬 30">
              <a:extLst>
                <a:ext uri="{FF2B5EF4-FFF2-40B4-BE49-F238E27FC236}">
                  <a16:creationId xmlns:a16="http://schemas.microsoft.com/office/drawing/2014/main" id="{80701908-920F-49BA-A5A5-523FA6511DE3}"/>
                </a:ext>
              </a:extLst>
            </p:cNvPr>
            <p:cNvSpPr/>
            <p:nvPr/>
          </p:nvSpPr>
          <p:spPr>
            <a:xfrm rot="10800000">
              <a:off x="11477025" y="6140450"/>
              <a:ext cx="717550" cy="717550"/>
            </a:xfrm>
            <a:prstGeom prst="diagStripe">
              <a:avLst>
                <a:gd name="adj" fmla="val 72054"/>
              </a:avLst>
            </a:prstGeom>
            <a:solidFill>
              <a:srgbClr val="41902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589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0B7A3C61-2258-437D-AEF5-145AD44DEF9D}"/>
              </a:ext>
            </a:extLst>
          </p:cNvPr>
          <p:cNvSpPr/>
          <p:nvPr/>
        </p:nvSpPr>
        <p:spPr>
          <a:xfrm>
            <a:off x="7598975" y="2794793"/>
            <a:ext cx="2539999" cy="2253456"/>
          </a:xfrm>
          <a:prstGeom prst="roundRect">
            <a:avLst/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FD89F4F6-CEA3-4167-B675-F72B8DF3CBA5}"/>
              </a:ext>
            </a:extLst>
          </p:cNvPr>
          <p:cNvSpPr/>
          <p:nvPr/>
        </p:nvSpPr>
        <p:spPr>
          <a:xfrm>
            <a:off x="5422901" y="2445544"/>
            <a:ext cx="2539999" cy="2253456"/>
          </a:xfrm>
          <a:prstGeom prst="roundRect">
            <a:avLst/>
          </a:prstGeom>
          <a:solidFill>
            <a:srgbClr val="AED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671BF44F-E2DA-49B4-A4DA-ADE8F8DD216A}"/>
              </a:ext>
            </a:extLst>
          </p:cNvPr>
          <p:cNvSpPr/>
          <p:nvPr/>
        </p:nvSpPr>
        <p:spPr>
          <a:xfrm>
            <a:off x="3186501" y="1981994"/>
            <a:ext cx="2539999" cy="2253456"/>
          </a:xfrm>
          <a:prstGeom prst="roundRect">
            <a:avLst/>
          </a:prstGeom>
          <a:solidFill>
            <a:srgbClr val="BDE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CE3DB0FD-3A29-4B4E-A474-CC5335EAFDE1}"/>
              </a:ext>
            </a:extLst>
          </p:cNvPr>
          <p:cNvSpPr/>
          <p:nvPr/>
        </p:nvSpPr>
        <p:spPr>
          <a:xfrm>
            <a:off x="1092201" y="1518444"/>
            <a:ext cx="2539999" cy="2253456"/>
          </a:xfrm>
          <a:prstGeom prst="roundRect">
            <a:avLst/>
          </a:prstGeom>
          <a:solidFill>
            <a:srgbClr val="C9E7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2EB687C-901C-417D-869F-26BF3B921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75" y="161132"/>
            <a:ext cx="1074350" cy="1112836"/>
          </a:xfrm>
        </p:spPr>
        <p:txBody>
          <a:bodyPr/>
          <a:lstStyle/>
          <a:p>
            <a:r>
              <a:rPr lang="ko-KR" altLang="en-US" b="1" u="sng" dirty="0">
                <a:solidFill>
                  <a:srgbClr val="00B050"/>
                </a:solidFill>
              </a:rPr>
              <a:t>목차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1E9E72D-17BD-4BA6-8B21-FF3EEF0F9AD4}"/>
              </a:ext>
            </a:extLst>
          </p:cNvPr>
          <p:cNvGrpSpPr/>
          <p:nvPr/>
        </p:nvGrpSpPr>
        <p:grpSpPr>
          <a:xfrm>
            <a:off x="-1" y="0"/>
            <a:ext cx="1494825" cy="1511300"/>
            <a:chOff x="-1" y="0"/>
            <a:chExt cx="1494825" cy="1511300"/>
          </a:xfrm>
        </p:grpSpPr>
        <p:sp>
          <p:nvSpPr>
            <p:cNvPr id="7" name="대각선 줄무늬 6">
              <a:extLst>
                <a:ext uri="{FF2B5EF4-FFF2-40B4-BE49-F238E27FC236}">
                  <a16:creationId xmlns:a16="http://schemas.microsoft.com/office/drawing/2014/main" id="{C8017CC4-71B4-403A-AEC1-540BA3BC1224}"/>
                </a:ext>
              </a:extLst>
            </p:cNvPr>
            <p:cNvSpPr/>
            <p:nvPr/>
          </p:nvSpPr>
          <p:spPr>
            <a:xfrm>
              <a:off x="-1" y="0"/>
              <a:ext cx="1494825" cy="1511300"/>
            </a:xfrm>
            <a:prstGeom prst="diagStripe">
              <a:avLst>
                <a:gd name="adj" fmla="val 78125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대각선 줄무늬 7">
              <a:extLst>
                <a:ext uri="{FF2B5EF4-FFF2-40B4-BE49-F238E27FC236}">
                  <a16:creationId xmlns:a16="http://schemas.microsoft.com/office/drawing/2014/main" id="{BF4F12BB-C3D8-44D2-AAB7-FEB7C6A83D8D}"/>
                </a:ext>
              </a:extLst>
            </p:cNvPr>
            <p:cNvSpPr/>
            <p:nvPr/>
          </p:nvSpPr>
          <p:spPr>
            <a:xfrm>
              <a:off x="1" y="1"/>
              <a:ext cx="1092200" cy="1092200"/>
            </a:xfrm>
            <a:prstGeom prst="diagStripe">
              <a:avLst>
                <a:gd name="adj" fmla="val 72054"/>
              </a:avLst>
            </a:prstGeom>
            <a:solidFill>
              <a:srgbClr val="7ABC3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대각선 줄무늬 8">
              <a:extLst>
                <a:ext uri="{FF2B5EF4-FFF2-40B4-BE49-F238E27FC236}">
                  <a16:creationId xmlns:a16="http://schemas.microsoft.com/office/drawing/2014/main" id="{7678CE7A-3B04-43DD-92B9-BC4187648E21}"/>
                </a:ext>
              </a:extLst>
            </p:cNvPr>
            <p:cNvSpPr/>
            <p:nvPr/>
          </p:nvSpPr>
          <p:spPr>
            <a:xfrm>
              <a:off x="0" y="0"/>
              <a:ext cx="717550" cy="717550"/>
            </a:xfrm>
            <a:prstGeom prst="diagStripe">
              <a:avLst>
                <a:gd name="adj" fmla="val 72054"/>
              </a:avLst>
            </a:prstGeom>
            <a:solidFill>
              <a:srgbClr val="41902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687D903-A279-4431-87BB-49B279F26D05}"/>
              </a:ext>
            </a:extLst>
          </p:cNvPr>
          <p:cNvSpPr txBox="1"/>
          <p:nvPr/>
        </p:nvSpPr>
        <p:spPr>
          <a:xfrm>
            <a:off x="1776142" y="2460506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팀원 소개</a:t>
            </a:r>
            <a:endParaRPr lang="en-US" altLang="ko-KR" b="1" dirty="0">
              <a:latin typeface="+mj-ea"/>
              <a:ea typeface="+mj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91934D-2538-4DA6-99F7-67ED862FFA72}"/>
              </a:ext>
            </a:extLst>
          </p:cNvPr>
          <p:cNvSpPr txBox="1"/>
          <p:nvPr/>
        </p:nvSpPr>
        <p:spPr>
          <a:xfrm>
            <a:off x="8052085" y="3736855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추후 진행사항</a:t>
            </a:r>
            <a:endParaRPr lang="en-US" altLang="ko-KR" b="1" dirty="0">
              <a:latin typeface="+mj-ea"/>
              <a:ea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BAC691-4034-474C-8197-FE571540A600}"/>
              </a:ext>
            </a:extLst>
          </p:cNvPr>
          <p:cNvSpPr txBox="1"/>
          <p:nvPr/>
        </p:nvSpPr>
        <p:spPr>
          <a:xfrm>
            <a:off x="5876009" y="3387606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현재 진행사항</a:t>
            </a:r>
            <a:endParaRPr lang="en-US" altLang="ko-KR" b="1" dirty="0">
              <a:latin typeface="+mj-ea"/>
              <a:ea typeface="+mj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F4BAAA-8CFC-4159-A4FC-F96EDBBF5796}"/>
              </a:ext>
            </a:extLst>
          </p:cNvPr>
          <p:cNvSpPr txBox="1"/>
          <p:nvPr/>
        </p:nvSpPr>
        <p:spPr>
          <a:xfrm>
            <a:off x="3558288" y="2924056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요구사항 설계서</a:t>
            </a:r>
            <a:endParaRPr lang="en-US" altLang="ko-KR" b="1" dirty="0">
              <a:latin typeface="+mj-ea"/>
              <a:ea typeface="+mj-ea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1203EBF3-39CE-42C4-B476-0F235E9B3019}"/>
              </a:ext>
            </a:extLst>
          </p:cNvPr>
          <p:cNvGrpSpPr/>
          <p:nvPr/>
        </p:nvGrpSpPr>
        <p:grpSpPr>
          <a:xfrm>
            <a:off x="10699750" y="5346700"/>
            <a:ext cx="1494825" cy="1511300"/>
            <a:chOff x="10699750" y="5346700"/>
            <a:chExt cx="1494825" cy="1511300"/>
          </a:xfrm>
        </p:grpSpPr>
        <p:sp>
          <p:nvSpPr>
            <p:cNvPr id="41" name="대각선 줄무늬 40">
              <a:extLst>
                <a:ext uri="{FF2B5EF4-FFF2-40B4-BE49-F238E27FC236}">
                  <a16:creationId xmlns:a16="http://schemas.microsoft.com/office/drawing/2014/main" id="{550FBFC5-3F3E-46F8-85BC-8C39B21F1E75}"/>
                </a:ext>
              </a:extLst>
            </p:cNvPr>
            <p:cNvSpPr/>
            <p:nvPr/>
          </p:nvSpPr>
          <p:spPr>
            <a:xfrm rot="10800000">
              <a:off x="10699750" y="5346700"/>
              <a:ext cx="1492250" cy="1511300"/>
            </a:xfrm>
            <a:prstGeom prst="diagStripe">
              <a:avLst>
                <a:gd name="adj" fmla="val 78125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대각선 줄무늬 41">
              <a:extLst>
                <a:ext uri="{FF2B5EF4-FFF2-40B4-BE49-F238E27FC236}">
                  <a16:creationId xmlns:a16="http://schemas.microsoft.com/office/drawing/2014/main" id="{27891DE8-95C2-459A-8A2F-3FC688737968}"/>
                </a:ext>
              </a:extLst>
            </p:cNvPr>
            <p:cNvSpPr/>
            <p:nvPr/>
          </p:nvSpPr>
          <p:spPr>
            <a:xfrm rot="10800000">
              <a:off x="11102374" y="5765799"/>
              <a:ext cx="1092200" cy="1092200"/>
            </a:xfrm>
            <a:prstGeom prst="diagStripe">
              <a:avLst>
                <a:gd name="adj" fmla="val 72054"/>
              </a:avLst>
            </a:prstGeom>
            <a:solidFill>
              <a:srgbClr val="7ABC3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대각선 줄무늬 42">
              <a:extLst>
                <a:ext uri="{FF2B5EF4-FFF2-40B4-BE49-F238E27FC236}">
                  <a16:creationId xmlns:a16="http://schemas.microsoft.com/office/drawing/2014/main" id="{37EB7342-E9A8-41E9-8CEC-DA2D1BEE58D2}"/>
                </a:ext>
              </a:extLst>
            </p:cNvPr>
            <p:cNvSpPr/>
            <p:nvPr/>
          </p:nvSpPr>
          <p:spPr>
            <a:xfrm rot="10800000">
              <a:off x="11477025" y="6140450"/>
              <a:ext cx="717550" cy="717550"/>
            </a:xfrm>
            <a:prstGeom prst="diagStripe">
              <a:avLst>
                <a:gd name="adj" fmla="val 72054"/>
              </a:avLst>
            </a:prstGeom>
            <a:solidFill>
              <a:srgbClr val="41902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3400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사각형: 잘린 한쪽 모서리 15">
            <a:extLst>
              <a:ext uri="{FF2B5EF4-FFF2-40B4-BE49-F238E27FC236}">
                <a16:creationId xmlns:a16="http://schemas.microsoft.com/office/drawing/2014/main" id="{FD8600ED-37D8-4DF3-A6B2-03CE3FD69D38}"/>
              </a:ext>
            </a:extLst>
          </p:cNvPr>
          <p:cNvSpPr/>
          <p:nvPr/>
        </p:nvSpPr>
        <p:spPr>
          <a:xfrm>
            <a:off x="0" y="1"/>
            <a:ext cx="7308850" cy="946150"/>
          </a:xfrm>
          <a:prstGeom prst="snip1Rect">
            <a:avLst>
              <a:gd name="adj" fmla="val 50000"/>
            </a:avLst>
          </a:prstGeom>
          <a:solidFill>
            <a:srgbClr val="B2E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34E7E5-CE19-4012-8601-6D0ACE116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335" y="109539"/>
            <a:ext cx="5485137" cy="727074"/>
          </a:xfrm>
        </p:spPr>
        <p:txBody>
          <a:bodyPr/>
          <a:lstStyle/>
          <a:p>
            <a:r>
              <a:rPr lang="ko-KR" altLang="en-US" b="1" dirty="0"/>
              <a:t>팀원 소개</a:t>
            </a:r>
            <a:endParaRPr lang="ko-KR" altLang="en-US" b="1" dirty="0">
              <a:latin typeface="+mj-ea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3D9BD92E-636B-4DA8-B7EB-621E0222EEA3}"/>
              </a:ext>
            </a:extLst>
          </p:cNvPr>
          <p:cNvSpPr/>
          <p:nvPr/>
        </p:nvSpPr>
        <p:spPr>
          <a:xfrm>
            <a:off x="341978" y="2117488"/>
            <a:ext cx="2105834" cy="2105834"/>
          </a:xfrm>
          <a:prstGeom prst="ellipse">
            <a:avLst/>
          </a:prstGeom>
          <a:solidFill>
            <a:srgbClr val="B2E098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188310</a:t>
            </a:r>
          </a:p>
          <a:p>
            <a:pPr algn="ctr"/>
            <a:r>
              <a:rPr lang="ko-KR" altLang="en-US" b="1" dirty="0">
                <a:latin typeface="+mj-ea"/>
                <a:ea typeface="+mj-ea"/>
              </a:rPr>
              <a:t>김 정 섭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1A984E8A-D330-4681-A077-EFA62BAC5813}"/>
              </a:ext>
            </a:extLst>
          </p:cNvPr>
          <p:cNvSpPr/>
          <p:nvPr/>
        </p:nvSpPr>
        <p:spPr>
          <a:xfrm>
            <a:off x="1088483" y="4471914"/>
            <a:ext cx="2093958" cy="2093958"/>
          </a:xfrm>
          <a:prstGeom prst="ellipse">
            <a:avLst/>
          </a:prstGeom>
          <a:solidFill>
            <a:srgbClr val="CEE8B0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188310</a:t>
            </a:r>
          </a:p>
          <a:p>
            <a:pPr algn="ctr"/>
            <a:r>
              <a:rPr lang="ko-KR" altLang="en-US" b="1" dirty="0">
                <a:latin typeface="+mj-ea"/>
                <a:ea typeface="+mj-ea"/>
              </a:rPr>
              <a:t>고 석 찬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89BF2C3-3FBC-4558-AAA7-DC9A29D85D16}"/>
              </a:ext>
            </a:extLst>
          </p:cNvPr>
          <p:cNvSpPr/>
          <p:nvPr/>
        </p:nvSpPr>
        <p:spPr>
          <a:xfrm>
            <a:off x="6684722" y="4471914"/>
            <a:ext cx="2093958" cy="2093958"/>
          </a:xfrm>
          <a:prstGeom prst="ellipse">
            <a:avLst/>
          </a:prstGeom>
          <a:solidFill>
            <a:srgbClr val="CEE8B0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1883</a:t>
            </a:r>
          </a:p>
          <a:p>
            <a:pPr algn="ctr"/>
            <a:r>
              <a:rPr lang="ko-KR" altLang="en-US" b="1" dirty="0">
                <a:latin typeface="+mj-ea"/>
                <a:ea typeface="+mj-ea"/>
              </a:rPr>
              <a:t>최 규 전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A5D921E3-F409-4E13-9DB9-87B1987311F5}"/>
              </a:ext>
            </a:extLst>
          </p:cNvPr>
          <p:cNvSpPr/>
          <p:nvPr/>
        </p:nvSpPr>
        <p:spPr>
          <a:xfrm>
            <a:off x="6025640" y="2117488"/>
            <a:ext cx="2105834" cy="2105834"/>
          </a:xfrm>
          <a:prstGeom prst="ellipse">
            <a:avLst/>
          </a:prstGeom>
          <a:solidFill>
            <a:srgbClr val="CEE8B0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18831018</a:t>
            </a:r>
          </a:p>
          <a:p>
            <a:pPr algn="ctr"/>
            <a:r>
              <a:rPr lang="ko-KR" altLang="en-US" b="1" dirty="0">
                <a:latin typeface="+mj-ea"/>
                <a:ea typeface="+mj-ea"/>
              </a:rPr>
              <a:t>노 현 용</a:t>
            </a:r>
          </a:p>
        </p:txBody>
      </p:sp>
      <p:sp>
        <p:nvSpPr>
          <p:cNvPr id="17" name="대각선 줄무늬 16">
            <a:extLst>
              <a:ext uri="{FF2B5EF4-FFF2-40B4-BE49-F238E27FC236}">
                <a16:creationId xmlns:a16="http://schemas.microsoft.com/office/drawing/2014/main" id="{A0EC062A-E733-463E-B85B-11CA4780DA56}"/>
              </a:ext>
            </a:extLst>
          </p:cNvPr>
          <p:cNvSpPr/>
          <p:nvPr/>
        </p:nvSpPr>
        <p:spPr>
          <a:xfrm rot="5400000">
            <a:off x="6889749" y="0"/>
            <a:ext cx="419100" cy="419100"/>
          </a:xfrm>
          <a:prstGeom prst="diagStripe">
            <a:avLst>
              <a:gd name="adj" fmla="val 72004"/>
            </a:avLst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대각선 줄무늬 17">
            <a:extLst>
              <a:ext uri="{FF2B5EF4-FFF2-40B4-BE49-F238E27FC236}">
                <a16:creationId xmlns:a16="http://schemas.microsoft.com/office/drawing/2014/main" id="{52310DB7-5A01-4C89-91C2-5466868CB2E8}"/>
              </a:ext>
            </a:extLst>
          </p:cNvPr>
          <p:cNvSpPr/>
          <p:nvPr/>
        </p:nvSpPr>
        <p:spPr>
          <a:xfrm rot="5400000">
            <a:off x="7058025" y="0"/>
            <a:ext cx="250824" cy="250824"/>
          </a:xfrm>
          <a:prstGeom prst="diagStripe">
            <a:avLst>
              <a:gd name="adj" fmla="val 63464"/>
            </a:avLst>
          </a:prstGeom>
          <a:solidFill>
            <a:srgbClr val="7AB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대각선 줄무늬 18">
            <a:extLst>
              <a:ext uri="{FF2B5EF4-FFF2-40B4-BE49-F238E27FC236}">
                <a16:creationId xmlns:a16="http://schemas.microsoft.com/office/drawing/2014/main" id="{D3B0174B-5001-4C53-A54B-8918EFF7C69F}"/>
              </a:ext>
            </a:extLst>
          </p:cNvPr>
          <p:cNvSpPr/>
          <p:nvPr/>
        </p:nvSpPr>
        <p:spPr>
          <a:xfrm rot="5400000">
            <a:off x="7193755" y="-1"/>
            <a:ext cx="115093" cy="115093"/>
          </a:xfrm>
          <a:prstGeom prst="diagStripe">
            <a:avLst>
              <a:gd name="adj" fmla="val 45518"/>
            </a:avLst>
          </a:prstGeom>
          <a:solidFill>
            <a:srgbClr val="52A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DA20D99-82C4-4ADD-A461-B695BA57685F}"/>
              </a:ext>
            </a:extLst>
          </p:cNvPr>
          <p:cNvGrpSpPr/>
          <p:nvPr/>
        </p:nvGrpSpPr>
        <p:grpSpPr>
          <a:xfrm>
            <a:off x="10699750" y="5346700"/>
            <a:ext cx="1494825" cy="1511300"/>
            <a:chOff x="10699750" y="5346700"/>
            <a:chExt cx="1494825" cy="1511300"/>
          </a:xfrm>
        </p:grpSpPr>
        <p:sp>
          <p:nvSpPr>
            <p:cNvPr id="21" name="대각선 줄무늬 20">
              <a:extLst>
                <a:ext uri="{FF2B5EF4-FFF2-40B4-BE49-F238E27FC236}">
                  <a16:creationId xmlns:a16="http://schemas.microsoft.com/office/drawing/2014/main" id="{C41D2B61-AE00-4113-A5BA-D4697A991501}"/>
                </a:ext>
              </a:extLst>
            </p:cNvPr>
            <p:cNvSpPr/>
            <p:nvPr/>
          </p:nvSpPr>
          <p:spPr>
            <a:xfrm rot="10800000">
              <a:off x="10699750" y="5346700"/>
              <a:ext cx="1492250" cy="1511300"/>
            </a:xfrm>
            <a:prstGeom prst="diagStripe">
              <a:avLst>
                <a:gd name="adj" fmla="val 78125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대각선 줄무늬 21">
              <a:extLst>
                <a:ext uri="{FF2B5EF4-FFF2-40B4-BE49-F238E27FC236}">
                  <a16:creationId xmlns:a16="http://schemas.microsoft.com/office/drawing/2014/main" id="{1BD3DC52-0278-41EC-A638-5996E31B0E15}"/>
                </a:ext>
              </a:extLst>
            </p:cNvPr>
            <p:cNvSpPr/>
            <p:nvPr/>
          </p:nvSpPr>
          <p:spPr>
            <a:xfrm rot="10800000">
              <a:off x="11102374" y="5765799"/>
              <a:ext cx="1092200" cy="1092200"/>
            </a:xfrm>
            <a:prstGeom prst="diagStripe">
              <a:avLst>
                <a:gd name="adj" fmla="val 72054"/>
              </a:avLst>
            </a:prstGeom>
            <a:solidFill>
              <a:srgbClr val="7ABC3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대각선 줄무늬 22">
              <a:extLst>
                <a:ext uri="{FF2B5EF4-FFF2-40B4-BE49-F238E27FC236}">
                  <a16:creationId xmlns:a16="http://schemas.microsoft.com/office/drawing/2014/main" id="{893282A6-23C1-4C7B-95F0-B85DBCEEB584}"/>
                </a:ext>
              </a:extLst>
            </p:cNvPr>
            <p:cNvSpPr/>
            <p:nvPr/>
          </p:nvSpPr>
          <p:spPr>
            <a:xfrm rot="10800000">
              <a:off x="11477025" y="6140450"/>
              <a:ext cx="717550" cy="717550"/>
            </a:xfrm>
            <a:prstGeom prst="diagStripe">
              <a:avLst>
                <a:gd name="adj" fmla="val 72054"/>
              </a:avLst>
            </a:prstGeom>
            <a:solidFill>
              <a:srgbClr val="41902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CA6CA98-6510-4159-BD51-D87210693B8B}"/>
              </a:ext>
            </a:extLst>
          </p:cNvPr>
          <p:cNvSpPr txBox="1"/>
          <p:nvPr/>
        </p:nvSpPr>
        <p:spPr>
          <a:xfrm>
            <a:off x="2629565" y="2557116"/>
            <a:ext cx="19896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/>
              <a:t>팀장 및 개발자</a:t>
            </a:r>
            <a:endParaRPr lang="en-US" altLang="ko-KR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/>
              <a:t>각오</a:t>
            </a:r>
            <a:endParaRPr lang="en-US" altLang="ko-KR" b="1" dirty="0"/>
          </a:p>
          <a:p>
            <a:r>
              <a:rPr lang="en-US" altLang="ko-KR" sz="1600" i="1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 </a:t>
            </a:r>
            <a:r>
              <a:rPr lang="en-US" altLang="ko-KR" sz="1600" i="1" dirty="0">
                <a:solidFill>
                  <a:schemeClr val="bg1">
                    <a:lumMod val="65000"/>
                  </a:schemeClr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# </a:t>
            </a:r>
            <a:endParaRPr lang="en-US" altLang="ko-KR" sz="1600" i="1" dirty="0">
              <a:solidFill>
                <a:schemeClr val="bg1">
                  <a:lumMod val="65000"/>
                </a:schemeClr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AEAD02-F2C9-4F64-8143-62A9C6092127}"/>
              </a:ext>
            </a:extLst>
          </p:cNvPr>
          <p:cNvSpPr txBox="1"/>
          <p:nvPr/>
        </p:nvSpPr>
        <p:spPr>
          <a:xfrm>
            <a:off x="8313227" y="2557116"/>
            <a:ext cx="307167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/>
              <a:t>발표 및 코드 설계</a:t>
            </a:r>
            <a:endParaRPr lang="en-US" altLang="ko-KR" b="1" dirty="0"/>
          </a:p>
          <a:p>
            <a:r>
              <a:rPr lang="en-US" altLang="ko-KR" b="1" dirty="0"/>
              <a:t>   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/>
              <a:t>각오</a:t>
            </a:r>
            <a:endParaRPr lang="en-US" altLang="ko-KR" b="1" dirty="0"/>
          </a:p>
          <a:p>
            <a:r>
              <a:rPr lang="en-US" altLang="ko-KR" sz="1600" i="1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  </a:t>
            </a:r>
            <a:r>
              <a:rPr lang="en-US" altLang="ko-KR" sz="1600" i="1" dirty="0">
                <a:solidFill>
                  <a:schemeClr val="bg1">
                    <a:lumMod val="65000"/>
                  </a:schemeClr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# </a:t>
            </a:r>
            <a:r>
              <a:rPr lang="ko-KR" altLang="en-US" sz="1600" i="1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부딪힐 때까진</a:t>
            </a:r>
            <a:r>
              <a:rPr lang="ko-KR" altLang="en-US" sz="1600" i="1" dirty="0">
                <a:solidFill>
                  <a:schemeClr val="bg1">
                    <a:lumMod val="65000"/>
                  </a:schemeClr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sz="1600" i="1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모르는 거다</a:t>
            </a:r>
            <a:endParaRPr lang="en-US" altLang="ko-KR" sz="1600" i="1" dirty="0">
              <a:solidFill>
                <a:schemeClr val="bg1">
                  <a:lumMod val="65000"/>
                </a:schemeClr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049531-7D39-4B2C-93A7-02C9CFA808B6}"/>
              </a:ext>
            </a:extLst>
          </p:cNvPr>
          <p:cNvSpPr txBox="1"/>
          <p:nvPr/>
        </p:nvSpPr>
        <p:spPr>
          <a:xfrm>
            <a:off x="9144501" y="4965590"/>
            <a:ext cx="21146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/>
              <a:t>발표 및 </a:t>
            </a:r>
            <a:r>
              <a:rPr lang="en-US" altLang="ko-KR" b="1" dirty="0"/>
              <a:t>C# </a:t>
            </a:r>
            <a:r>
              <a:rPr lang="ko-KR" altLang="en-US" b="1" dirty="0"/>
              <a:t>설계</a:t>
            </a:r>
            <a:endParaRPr lang="en-US" altLang="ko-KR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/>
              <a:t>각오</a:t>
            </a:r>
            <a:endParaRPr lang="en-US" altLang="ko-KR" b="1" dirty="0"/>
          </a:p>
          <a:p>
            <a:r>
              <a:rPr lang="en-US" altLang="ko-KR" sz="1600" b="1" dirty="0"/>
              <a:t>  </a:t>
            </a:r>
            <a:r>
              <a:rPr lang="en-US" altLang="ko-KR" sz="1600" i="1" dirty="0">
                <a:solidFill>
                  <a:schemeClr val="bg1">
                    <a:lumMod val="65000"/>
                  </a:schemeClr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# </a:t>
            </a:r>
            <a:endParaRPr lang="ko-KR" altLang="en-US" sz="16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AF02B78-CAE5-4F34-A5B9-54A75D5F689A}"/>
              </a:ext>
            </a:extLst>
          </p:cNvPr>
          <p:cNvSpPr txBox="1"/>
          <p:nvPr/>
        </p:nvSpPr>
        <p:spPr>
          <a:xfrm>
            <a:off x="3276771" y="4965590"/>
            <a:ext cx="11657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/>
              <a:t>개발자</a:t>
            </a:r>
            <a:endParaRPr lang="en-US" altLang="ko-KR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/>
              <a:t>각오</a:t>
            </a:r>
            <a:endParaRPr lang="en-US" altLang="ko-KR" b="1" dirty="0"/>
          </a:p>
          <a:p>
            <a:r>
              <a:rPr lang="en-US" altLang="ko-KR" sz="1600" i="1" dirty="0">
                <a:solidFill>
                  <a:schemeClr val="bg1">
                    <a:lumMod val="65000"/>
                  </a:schemeClr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 </a:t>
            </a:r>
            <a:r>
              <a:rPr lang="en-US" altLang="ko-KR" sz="1600" i="1" dirty="0">
                <a:solidFill>
                  <a:schemeClr val="bg1">
                    <a:lumMod val="65000"/>
                  </a:schemeClr>
                </a:solidFill>
                <a:effectLst/>
                <a:latin typeface="맑은 고딕" panose="020B0503020000020004" pitchFamily="34" charset="-127"/>
                <a:ea typeface="맑은 고딕" panose="020B0503020000020004" pitchFamily="34" charset="-127"/>
              </a:rPr>
              <a:t># </a:t>
            </a:r>
            <a:endParaRPr lang="ko-KR" altLang="en-US" sz="16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1ED3A7-68F8-4F0C-AE86-E104F0D8D761}"/>
              </a:ext>
            </a:extLst>
          </p:cNvPr>
          <p:cNvSpPr txBox="1"/>
          <p:nvPr/>
        </p:nvSpPr>
        <p:spPr>
          <a:xfrm>
            <a:off x="818635" y="1209535"/>
            <a:ext cx="1603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+mj-ea"/>
                <a:ea typeface="+mj-ea"/>
              </a:rPr>
              <a:t>K - </a:t>
            </a:r>
            <a:r>
              <a:rPr lang="ko-KR" altLang="en-US" sz="2400" b="1" dirty="0">
                <a:latin typeface="+mj-ea"/>
                <a:ea typeface="+mj-ea"/>
              </a:rPr>
              <a:t>형제들</a:t>
            </a:r>
          </a:p>
        </p:txBody>
      </p:sp>
    </p:spTree>
    <p:extLst>
      <p:ext uri="{BB962C8B-B14F-4D97-AF65-F5344CB8AC3E}">
        <p14:creationId xmlns:p14="http://schemas.microsoft.com/office/powerpoint/2010/main" val="2674785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286C0EFF-33B4-4101-A4C3-5B03D3968057}"/>
              </a:ext>
            </a:extLst>
          </p:cNvPr>
          <p:cNvSpPr/>
          <p:nvPr/>
        </p:nvSpPr>
        <p:spPr>
          <a:xfrm>
            <a:off x="0" y="1"/>
            <a:ext cx="7308850" cy="946150"/>
          </a:xfrm>
          <a:prstGeom prst="snip1Rect">
            <a:avLst>
              <a:gd name="adj" fmla="val 50000"/>
            </a:avLst>
          </a:prstGeom>
          <a:solidFill>
            <a:srgbClr val="B2E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307ACCF-1354-4386-B7D5-925B36DCF0B8}"/>
              </a:ext>
            </a:extLst>
          </p:cNvPr>
          <p:cNvSpPr txBox="1">
            <a:spLocks/>
          </p:cNvSpPr>
          <p:nvPr/>
        </p:nvSpPr>
        <p:spPr>
          <a:xfrm>
            <a:off x="375336" y="109539"/>
            <a:ext cx="3861384" cy="727074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/>
              <a:t>요구사항 설계서</a:t>
            </a:r>
            <a:endParaRPr lang="ko-KR" altLang="en-US" b="1" dirty="0"/>
          </a:p>
        </p:txBody>
      </p:sp>
      <p:sp>
        <p:nvSpPr>
          <p:cNvPr id="6" name="대각선 줄무늬 5">
            <a:extLst>
              <a:ext uri="{FF2B5EF4-FFF2-40B4-BE49-F238E27FC236}">
                <a16:creationId xmlns:a16="http://schemas.microsoft.com/office/drawing/2014/main" id="{E5B87DE3-6CC8-4B64-9C49-9652AD3C927D}"/>
              </a:ext>
            </a:extLst>
          </p:cNvPr>
          <p:cNvSpPr/>
          <p:nvPr/>
        </p:nvSpPr>
        <p:spPr>
          <a:xfrm rot="5400000">
            <a:off x="6889749" y="0"/>
            <a:ext cx="419100" cy="419100"/>
          </a:xfrm>
          <a:prstGeom prst="diagStripe">
            <a:avLst>
              <a:gd name="adj" fmla="val 72004"/>
            </a:avLst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대각선 줄무늬 6">
            <a:extLst>
              <a:ext uri="{FF2B5EF4-FFF2-40B4-BE49-F238E27FC236}">
                <a16:creationId xmlns:a16="http://schemas.microsoft.com/office/drawing/2014/main" id="{2E07DE3D-6BC1-4927-97A6-C6FA79283A6B}"/>
              </a:ext>
            </a:extLst>
          </p:cNvPr>
          <p:cNvSpPr/>
          <p:nvPr/>
        </p:nvSpPr>
        <p:spPr>
          <a:xfrm rot="5400000">
            <a:off x="7058025" y="0"/>
            <a:ext cx="250824" cy="250824"/>
          </a:xfrm>
          <a:prstGeom prst="diagStripe">
            <a:avLst>
              <a:gd name="adj" fmla="val 63464"/>
            </a:avLst>
          </a:prstGeom>
          <a:solidFill>
            <a:srgbClr val="7AB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대각선 줄무늬 7">
            <a:extLst>
              <a:ext uri="{FF2B5EF4-FFF2-40B4-BE49-F238E27FC236}">
                <a16:creationId xmlns:a16="http://schemas.microsoft.com/office/drawing/2014/main" id="{66EC0FD1-DE43-4923-B46E-FF3C7BCFD602}"/>
              </a:ext>
            </a:extLst>
          </p:cNvPr>
          <p:cNvSpPr/>
          <p:nvPr/>
        </p:nvSpPr>
        <p:spPr>
          <a:xfrm rot="5400000">
            <a:off x="7193755" y="-1"/>
            <a:ext cx="115093" cy="115093"/>
          </a:xfrm>
          <a:prstGeom prst="diagStripe">
            <a:avLst>
              <a:gd name="adj" fmla="val 45518"/>
            </a:avLst>
          </a:prstGeom>
          <a:solidFill>
            <a:srgbClr val="52A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875B07D2-BE5F-46B5-AA29-48B444174982}"/>
              </a:ext>
            </a:extLst>
          </p:cNvPr>
          <p:cNvGrpSpPr/>
          <p:nvPr/>
        </p:nvGrpSpPr>
        <p:grpSpPr>
          <a:xfrm>
            <a:off x="10699750" y="5346700"/>
            <a:ext cx="1494825" cy="1511300"/>
            <a:chOff x="10699750" y="5346700"/>
            <a:chExt cx="1494825" cy="1511300"/>
          </a:xfrm>
        </p:grpSpPr>
        <p:sp>
          <p:nvSpPr>
            <p:cNvPr id="10" name="대각선 줄무늬 9">
              <a:extLst>
                <a:ext uri="{FF2B5EF4-FFF2-40B4-BE49-F238E27FC236}">
                  <a16:creationId xmlns:a16="http://schemas.microsoft.com/office/drawing/2014/main" id="{4BDAEE48-DA01-4EE8-86DC-430F936CE3A1}"/>
                </a:ext>
              </a:extLst>
            </p:cNvPr>
            <p:cNvSpPr/>
            <p:nvPr/>
          </p:nvSpPr>
          <p:spPr>
            <a:xfrm rot="10800000">
              <a:off x="10699750" y="5346700"/>
              <a:ext cx="1492250" cy="1511300"/>
            </a:xfrm>
            <a:prstGeom prst="diagStripe">
              <a:avLst>
                <a:gd name="adj" fmla="val 78125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대각선 줄무늬 10">
              <a:extLst>
                <a:ext uri="{FF2B5EF4-FFF2-40B4-BE49-F238E27FC236}">
                  <a16:creationId xmlns:a16="http://schemas.microsoft.com/office/drawing/2014/main" id="{5AD10524-CF47-4ACD-A978-2DC5B5EA7866}"/>
                </a:ext>
              </a:extLst>
            </p:cNvPr>
            <p:cNvSpPr/>
            <p:nvPr/>
          </p:nvSpPr>
          <p:spPr>
            <a:xfrm rot="10800000">
              <a:off x="11102374" y="5765799"/>
              <a:ext cx="1092200" cy="1092200"/>
            </a:xfrm>
            <a:prstGeom prst="diagStripe">
              <a:avLst>
                <a:gd name="adj" fmla="val 72054"/>
              </a:avLst>
            </a:prstGeom>
            <a:solidFill>
              <a:srgbClr val="7ABC3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대각선 줄무늬 11">
              <a:extLst>
                <a:ext uri="{FF2B5EF4-FFF2-40B4-BE49-F238E27FC236}">
                  <a16:creationId xmlns:a16="http://schemas.microsoft.com/office/drawing/2014/main" id="{49E8A68F-3F02-4658-96B5-C855A38CB55E}"/>
                </a:ext>
              </a:extLst>
            </p:cNvPr>
            <p:cNvSpPr/>
            <p:nvPr/>
          </p:nvSpPr>
          <p:spPr>
            <a:xfrm rot="10800000">
              <a:off x="11477025" y="6140450"/>
              <a:ext cx="717550" cy="717550"/>
            </a:xfrm>
            <a:prstGeom prst="diagStripe">
              <a:avLst>
                <a:gd name="adj" fmla="val 72054"/>
              </a:avLst>
            </a:prstGeom>
            <a:solidFill>
              <a:srgbClr val="41902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14B9CBC-D991-43FC-AD40-507AA1FB8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071734"/>
              </p:ext>
            </p:extLst>
          </p:nvPr>
        </p:nvGraphicFramePr>
        <p:xfrm>
          <a:off x="832535" y="1649412"/>
          <a:ext cx="4847874" cy="449103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047276">
                  <a:extLst>
                    <a:ext uri="{9D8B030D-6E8A-4147-A177-3AD203B41FA5}">
                      <a16:colId xmlns:a16="http://schemas.microsoft.com/office/drawing/2014/main" val="1149049791"/>
                    </a:ext>
                  </a:extLst>
                </a:gridCol>
                <a:gridCol w="3243177">
                  <a:extLst>
                    <a:ext uri="{9D8B030D-6E8A-4147-A177-3AD203B41FA5}">
                      <a16:colId xmlns:a16="http://schemas.microsoft.com/office/drawing/2014/main" val="3089527810"/>
                    </a:ext>
                  </a:extLst>
                </a:gridCol>
                <a:gridCol w="557421">
                  <a:extLst>
                    <a:ext uri="{9D8B030D-6E8A-4147-A177-3AD203B41FA5}">
                      <a16:colId xmlns:a16="http://schemas.microsoft.com/office/drawing/2014/main" val="1442745253"/>
                    </a:ext>
                  </a:extLst>
                </a:gridCol>
              </a:tblGrid>
              <a:tr h="1393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항목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내용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비고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8164519"/>
                  </a:ext>
                </a:extLst>
              </a:tr>
              <a:tr h="142522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회원가입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▶회원등급 관리자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명 전용계정 가입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/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탈퇴 기능 잠금</a:t>
                      </a:r>
                      <a:b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▶아이디는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6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자리이상</a:t>
                      </a:r>
                      <a:b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▶비밀번호는 특수문자포함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6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자리 이상</a:t>
                      </a:r>
                      <a:b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▶중복된 아이디 검사를 할 수 있어야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이메일을 입력해야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▷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주소를 입력해야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전화번호를 입력해야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이름을 입력해야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성별을 입력해야 한다</a:t>
                      </a:r>
                      <a:r>
                        <a:rPr lang="en-US" altLang="ko-KR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▶필수</a:t>
                      </a:r>
                      <a:br>
                        <a:rPr lang="ko-KR" altLang="en-US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ko-KR" altLang="en-US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▷선택사항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420176"/>
                  </a:ext>
                </a:extLst>
              </a:tr>
              <a:tr h="41806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회원탈퇴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▶본인이 회원 탈퇴를 신청할 수 있어야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관리자가 탈퇴 승인을 할 수 있어야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탈퇴 후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주일 동안 재가입 금지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4015672"/>
                  </a:ext>
                </a:extLst>
              </a:tr>
              <a:tr h="83613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회원변경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▶비밀번호 변경 가능해야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이메일 변경 가능해야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주소 변경 가능해야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전화번호 변경 가능해야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이름 변경 가능해야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성별 변경 가능해야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849381"/>
                  </a:ext>
                </a:extLst>
              </a:tr>
              <a:tr h="83613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회원권한변경</a:t>
                      </a:r>
                      <a:r>
                        <a:rPr lang="en-US" altLang="ko-KR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관리자</a:t>
                      </a:r>
                      <a:r>
                        <a:rPr lang="en-US" altLang="ko-KR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)</a:t>
                      </a:r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▶회원등급 변경 </a:t>
                      </a:r>
                      <a:b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 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-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나무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= 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사서</a:t>
                      </a:r>
                      <a:b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 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-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새싹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= 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일반 회원 </a:t>
                      </a:r>
                      <a:b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 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-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씨앗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= 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임시회원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(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가입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주일 이하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대출 권수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권 이하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)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임시회원은 하루 대출 권수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권 제한이 있음</a:t>
                      </a:r>
                      <a:b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▶회원을 탈퇴를 시킬 수 있어야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36973"/>
                  </a:ext>
                </a:extLst>
              </a:tr>
              <a:tr h="41806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로그인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▶아이디 찾기와 비밀번호 찾기를 할 수 있어야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비밀번호는 암호화되어야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회원가입화면으로 이동할 수 있어야 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8316338"/>
                  </a:ext>
                </a:extLst>
              </a:tr>
              <a:tr h="41806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로그아웃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▶로그인 시간이 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10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분이 경과되면 자동 로그아웃 시킨다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로그인 시간은 연장 버튼으로 연장 할 수 있다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로그아웃을 하기 전에 로그아웃 확인 알림 창이 출력 된다</a:t>
                      </a:r>
                      <a:r>
                        <a:rPr lang="en-US" altLang="ko-KR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334" marR="6334" marT="633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340098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CC4B8F5-C40E-495B-8514-8FAFD4ECFB33}"/>
              </a:ext>
            </a:extLst>
          </p:cNvPr>
          <p:cNvSpPr txBox="1"/>
          <p:nvPr/>
        </p:nvSpPr>
        <p:spPr>
          <a:xfrm>
            <a:off x="832536" y="1372413"/>
            <a:ext cx="12891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j-ea"/>
                <a:ea typeface="+mj-ea"/>
              </a:rPr>
              <a:t>· </a:t>
            </a:r>
            <a:r>
              <a:rPr lang="ko-KR" altLang="en-US" sz="1200" b="1" dirty="0">
                <a:latin typeface="+mj-ea"/>
                <a:ea typeface="+mj-ea"/>
              </a:rPr>
              <a:t>회원 관련 기능</a:t>
            </a: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EC5D60F2-640A-443E-AEC5-3DCAC08FB2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3984772"/>
              </p:ext>
            </p:extLst>
          </p:nvPr>
        </p:nvGraphicFramePr>
        <p:xfrm>
          <a:off x="6380545" y="1649412"/>
          <a:ext cx="4928468" cy="449103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064686">
                  <a:extLst>
                    <a:ext uri="{9D8B030D-6E8A-4147-A177-3AD203B41FA5}">
                      <a16:colId xmlns:a16="http://schemas.microsoft.com/office/drawing/2014/main" val="263687842"/>
                    </a:ext>
                  </a:extLst>
                </a:gridCol>
                <a:gridCol w="3297094">
                  <a:extLst>
                    <a:ext uri="{9D8B030D-6E8A-4147-A177-3AD203B41FA5}">
                      <a16:colId xmlns:a16="http://schemas.microsoft.com/office/drawing/2014/main" val="3229624940"/>
                    </a:ext>
                  </a:extLst>
                </a:gridCol>
                <a:gridCol w="566688">
                  <a:extLst>
                    <a:ext uri="{9D8B030D-6E8A-4147-A177-3AD203B41FA5}">
                      <a16:colId xmlns:a16="http://schemas.microsoft.com/office/drawing/2014/main" val="1675647906"/>
                    </a:ext>
                  </a:extLst>
                </a:gridCol>
              </a:tblGrid>
              <a:tr h="18192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항목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내용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비고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96318"/>
                  </a:ext>
                </a:extLst>
              </a:tr>
              <a:tr h="104303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도서등록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도서번호 중복등록시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알림 출력</a:t>
                      </a:r>
                      <a:endParaRPr lang="en-US" altLang="ko-KR" sz="1100" u="none" strike="noStrike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도서 제목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저자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출판사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발행일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ISBN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의 정보가 등록되어야 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</a:p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관리자의 계정으로만 등록이 가능해야 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</a:p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회원이 도서 신청을 하면 관리자가 도서 등록을 할 수 있어야 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450946"/>
                  </a:ext>
                </a:extLst>
              </a:tr>
              <a:tr h="5915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도서삭제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▶대여중인 도서는 삭제할 수 없어야 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관리자의 계정으로만 삭제가 가능하다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　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6523644"/>
                  </a:ext>
                </a:extLst>
              </a:tr>
              <a:tr h="106241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도서검색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▶등록이 안된 도서 검색 시 알림 출력</a:t>
                      </a:r>
                      <a:b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▶저자로 검색 가능해야 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초성으로 검색 가능해야 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가격으로 검색 가능해야 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출판사로 검색 가능해야 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대여중인 도서는 대여 중이라고 표기한다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715404"/>
                  </a:ext>
                </a:extLst>
              </a:tr>
              <a:tr h="161216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도서대출</a:t>
                      </a:r>
                      <a:r>
                        <a:rPr lang="en-US" altLang="ko-KR" sz="11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/</a:t>
                      </a:r>
                      <a:r>
                        <a:rPr lang="ko-KR" altLang="en-US" sz="1100" u="none" strike="noStrike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반납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이미 대출 된 도서를 대출하려 할 시 자동 예약된다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</a:p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도서 반납일은 도서 대출 후 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주로 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</a:p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대출을 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주 연장 할 수 있다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</a:p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반납일을 넘길 시 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일간 대출이 금지가 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</a:p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도서 반납일 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2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일전에 문자로 알림이 발송되어야</a:t>
                      </a:r>
                      <a:endParaRPr lang="en-US" altLang="ko-KR" sz="1100" u="none" strike="noStrike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  <a:p>
                      <a:pPr algn="l" fontAlgn="ctr"/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 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 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b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▶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도서가 파손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분실되면 대여자가 보상해야 한다</a:t>
                      </a:r>
                      <a:r>
                        <a:rPr lang="en-US" altLang="ko-KR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　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697" marR="9697" marT="96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5616540"/>
                  </a:ext>
                </a:extLst>
              </a:tr>
            </a:tbl>
          </a:graphicData>
        </a:graphic>
      </p:graphicFrame>
      <p:sp>
        <p:nvSpPr>
          <p:cNvPr id="76" name="TextBox 75">
            <a:extLst>
              <a:ext uri="{FF2B5EF4-FFF2-40B4-BE49-F238E27FC236}">
                <a16:creationId xmlns:a16="http://schemas.microsoft.com/office/drawing/2014/main" id="{A98F48FA-F76A-4F2B-8DFB-2EFB6F595574}"/>
              </a:ext>
            </a:extLst>
          </p:cNvPr>
          <p:cNvSpPr txBox="1"/>
          <p:nvPr/>
        </p:nvSpPr>
        <p:spPr>
          <a:xfrm>
            <a:off x="6288456" y="1303833"/>
            <a:ext cx="12891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j-ea"/>
                <a:ea typeface="+mj-ea"/>
              </a:rPr>
              <a:t>· </a:t>
            </a:r>
            <a:r>
              <a:rPr lang="ko-KR" altLang="en-US" sz="1200" b="1" dirty="0">
                <a:latin typeface="+mj-ea"/>
                <a:ea typeface="+mj-ea"/>
              </a:rPr>
              <a:t>도서 관련 기능</a:t>
            </a:r>
          </a:p>
        </p:txBody>
      </p:sp>
    </p:spTree>
    <p:extLst>
      <p:ext uri="{BB962C8B-B14F-4D97-AF65-F5344CB8AC3E}">
        <p14:creationId xmlns:p14="http://schemas.microsoft.com/office/powerpoint/2010/main" val="3495008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286C0EFF-33B4-4101-A4C3-5B03D3968057}"/>
              </a:ext>
            </a:extLst>
          </p:cNvPr>
          <p:cNvSpPr/>
          <p:nvPr/>
        </p:nvSpPr>
        <p:spPr>
          <a:xfrm>
            <a:off x="0" y="1"/>
            <a:ext cx="7308850" cy="946150"/>
          </a:xfrm>
          <a:prstGeom prst="snip1Rect">
            <a:avLst>
              <a:gd name="adj" fmla="val 50000"/>
            </a:avLst>
          </a:prstGeom>
          <a:solidFill>
            <a:srgbClr val="B2E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307ACCF-1354-4386-B7D5-925B36DCF0B8}"/>
              </a:ext>
            </a:extLst>
          </p:cNvPr>
          <p:cNvSpPr txBox="1">
            <a:spLocks/>
          </p:cNvSpPr>
          <p:nvPr/>
        </p:nvSpPr>
        <p:spPr>
          <a:xfrm>
            <a:off x="375336" y="109539"/>
            <a:ext cx="3861384" cy="727074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/>
              <a:t>요구사항 설계서</a:t>
            </a:r>
            <a:endParaRPr lang="ko-KR" altLang="en-US" b="1" dirty="0"/>
          </a:p>
        </p:txBody>
      </p:sp>
      <p:sp>
        <p:nvSpPr>
          <p:cNvPr id="6" name="대각선 줄무늬 5">
            <a:extLst>
              <a:ext uri="{FF2B5EF4-FFF2-40B4-BE49-F238E27FC236}">
                <a16:creationId xmlns:a16="http://schemas.microsoft.com/office/drawing/2014/main" id="{E5B87DE3-6CC8-4B64-9C49-9652AD3C927D}"/>
              </a:ext>
            </a:extLst>
          </p:cNvPr>
          <p:cNvSpPr/>
          <p:nvPr/>
        </p:nvSpPr>
        <p:spPr>
          <a:xfrm rot="5400000">
            <a:off x="6889749" y="0"/>
            <a:ext cx="419100" cy="419100"/>
          </a:xfrm>
          <a:prstGeom prst="diagStripe">
            <a:avLst>
              <a:gd name="adj" fmla="val 72004"/>
            </a:avLst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대각선 줄무늬 6">
            <a:extLst>
              <a:ext uri="{FF2B5EF4-FFF2-40B4-BE49-F238E27FC236}">
                <a16:creationId xmlns:a16="http://schemas.microsoft.com/office/drawing/2014/main" id="{2E07DE3D-6BC1-4927-97A6-C6FA79283A6B}"/>
              </a:ext>
            </a:extLst>
          </p:cNvPr>
          <p:cNvSpPr/>
          <p:nvPr/>
        </p:nvSpPr>
        <p:spPr>
          <a:xfrm rot="5400000">
            <a:off x="7058025" y="0"/>
            <a:ext cx="250824" cy="250824"/>
          </a:xfrm>
          <a:prstGeom prst="diagStripe">
            <a:avLst>
              <a:gd name="adj" fmla="val 63464"/>
            </a:avLst>
          </a:prstGeom>
          <a:solidFill>
            <a:srgbClr val="7AB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대각선 줄무늬 7">
            <a:extLst>
              <a:ext uri="{FF2B5EF4-FFF2-40B4-BE49-F238E27FC236}">
                <a16:creationId xmlns:a16="http://schemas.microsoft.com/office/drawing/2014/main" id="{66EC0FD1-DE43-4923-B46E-FF3C7BCFD602}"/>
              </a:ext>
            </a:extLst>
          </p:cNvPr>
          <p:cNvSpPr/>
          <p:nvPr/>
        </p:nvSpPr>
        <p:spPr>
          <a:xfrm rot="5400000">
            <a:off x="7193755" y="-1"/>
            <a:ext cx="115093" cy="115093"/>
          </a:xfrm>
          <a:prstGeom prst="diagStripe">
            <a:avLst>
              <a:gd name="adj" fmla="val 45518"/>
            </a:avLst>
          </a:prstGeom>
          <a:solidFill>
            <a:srgbClr val="52A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875B07D2-BE5F-46B5-AA29-48B444174982}"/>
              </a:ext>
            </a:extLst>
          </p:cNvPr>
          <p:cNvGrpSpPr/>
          <p:nvPr/>
        </p:nvGrpSpPr>
        <p:grpSpPr>
          <a:xfrm>
            <a:off x="10699750" y="5346700"/>
            <a:ext cx="1494825" cy="1511300"/>
            <a:chOff x="10699750" y="5346700"/>
            <a:chExt cx="1494825" cy="1511300"/>
          </a:xfrm>
        </p:grpSpPr>
        <p:sp>
          <p:nvSpPr>
            <p:cNvPr id="10" name="대각선 줄무늬 9">
              <a:extLst>
                <a:ext uri="{FF2B5EF4-FFF2-40B4-BE49-F238E27FC236}">
                  <a16:creationId xmlns:a16="http://schemas.microsoft.com/office/drawing/2014/main" id="{4BDAEE48-DA01-4EE8-86DC-430F936CE3A1}"/>
                </a:ext>
              </a:extLst>
            </p:cNvPr>
            <p:cNvSpPr/>
            <p:nvPr/>
          </p:nvSpPr>
          <p:spPr>
            <a:xfrm rot="10800000">
              <a:off x="10699750" y="5346700"/>
              <a:ext cx="1492250" cy="1511300"/>
            </a:xfrm>
            <a:prstGeom prst="diagStripe">
              <a:avLst>
                <a:gd name="adj" fmla="val 78125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대각선 줄무늬 10">
              <a:extLst>
                <a:ext uri="{FF2B5EF4-FFF2-40B4-BE49-F238E27FC236}">
                  <a16:creationId xmlns:a16="http://schemas.microsoft.com/office/drawing/2014/main" id="{5AD10524-CF47-4ACD-A978-2DC5B5EA7866}"/>
                </a:ext>
              </a:extLst>
            </p:cNvPr>
            <p:cNvSpPr/>
            <p:nvPr/>
          </p:nvSpPr>
          <p:spPr>
            <a:xfrm rot="10800000">
              <a:off x="11102374" y="5765799"/>
              <a:ext cx="1092200" cy="1092200"/>
            </a:xfrm>
            <a:prstGeom prst="diagStripe">
              <a:avLst>
                <a:gd name="adj" fmla="val 72054"/>
              </a:avLst>
            </a:prstGeom>
            <a:solidFill>
              <a:srgbClr val="7ABC3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대각선 줄무늬 11">
              <a:extLst>
                <a:ext uri="{FF2B5EF4-FFF2-40B4-BE49-F238E27FC236}">
                  <a16:creationId xmlns:a16="http://schemas.microsoft.com/office/drawing/2014/main" id="{49E8A68F-3F02-4658-96B5-C855A38CB55E}"/>
                </a:ext>
              </a:extLst>
            </p:cNvPr>
            <p:cNvSpPr/>
            <p:nvPr/>
          </p:nvSpPr>
          <p:spPr>
            <a:xfrm rot="10800000">
              <a:off x="11477025" y="6140450"/>
              <a:ext cx="717550" cy="717550"/>
            </a:xfrm>
            <a:prstGeom prst="diagStripe">
              <a:avLst>
                <a:gd name="adj" fmla="val 72054"/>
              </a:avLst>
            </a:prstGeom>
            <a:solidFill>
              <a:srgbClr val="41902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CC4B8F5-C40E-495B-8514-8FAFD4ECFB33}"/>
              </a:ext>
            </a:extLst>
          </p:cNvPr>
          <p:cNvSpPr txBox="1"/>
          <p:nvPr/>
        </p:nvSpPr>
        <p:spPr>
          <a:xfrm>
            <a:off x="832536" y="1433373"/>
            <a:ext cx="12891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j-ea"/>
                <a:ea typeface="+mj-ea"/>
              </a:rPr>
              <a:t>· </a:t>
            </a:r>
            <a:r>
              <a:rPr lang="ko-KR" altLang="en-US" sz="1200" b="1" dirty="0">
                <a:latin typeface="+mj-ea"/>
                <a:ea typeface="+mj-ea"/>
              </a:rPr>
              <a:t>사후 대비 기능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8591CB31-35C2-4D9B-9500-7803BD675E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304937"/>
              </p:ext>
            </p:extLst>
          </p:nvPr>
        </p:nvGraphicFramePr>
        <p:xfrm>
          <a:off x="832536" y="1701344"/>
          <a:ext cx="5774004" cy="829887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247346">
                  <a:extLst>
                    <a:ext uri="{9D8B030D-6E8A-4147-A177-3AD203B41FA5}">
                      <a16:colId xmlns:a16="http://schemas.microsoft.com/office/drawing/2014/main" val="2114036328"/>
                    </a:ext>
                  </a:extLst>
                </a:gridCol>
                <a:gridCol w="3862748">
                  <a:extLst>
                    <a:ext uri="{9D8B030D-6E8A-4147-A177-3AD203B41FA5}">
                      <a16:colId xmlns:a16="http://schemas.microsoft.com/office/drawing/2014/main" val="1922909357"/>
                    </a:ext>
                  </a:extLst>
                </a:gridCol>
                <a:gridCol w="663910">
                  <a:extLst>
                    <a:ext uri="{9D8B030D-6E8A-4147-A177-3AD203B41FA5}">
                      <a16:colId xmlns:a16="http://schemas.microsoft.com/office/drawing/2014/main" val="2276508210"/>
                    </a:ext>
                  </a:extLst>
                </a:gridCol>
              </a:tblGrid>
              <a:tr h="16597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u="none" strike="noStrike" dirty="0">
                          <a:effectLst/>
                          <a:latin typeface="+mj-ea"/>
                          <a:ea typeface="+mj-ea"/>
                        </a:rPr>
                        <a:t>항목</a:t>
                      </a:r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544" marR="7544" marT="754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u="none" strike="noStrike" dirty="0">
                          <a:effectLst/>
                          <a:latin typeface="+mj-ea"/>
                          <a:ea typeface="+mj-ea"/>
                        </a:rPr>
                        <a:t>내용</a:t>
                      </a:r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544" marR="7544" marT="754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u="none" strike="noStrike" dirty="0">
                          <a:effectLst/>
                          <a:latin typeface="+mj-ea"/>
                          <a:ea typeface="+mj-ea"/>
                        </a:rPr>
                        <a:t>비고</a:t>
                      </a:r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544" marR="7544" marT="754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3577560"/>
                  </a:ext>
                </a:extLst>
              </a:tr>
              <a:tr h="3319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버그 관리</a:t>
                      </a:r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7544" marR="7544" marT="754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9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소소한 버그가 발생한 경우 서버를 내리지 않고 일부분만 수정한다</a:t>
                      </a:r>
                      <a:r>
                        <a:rPr lang="en-US" altLang="ko-KR" sz="9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</a:p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9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큰 버그가 발생한 경우 서버를 내리고 수정한다</a:t>
                      </a:r>
                      <a:r>
                        <a:rPr lang="en-US" altLang="ko-KR" sz="9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7544" marR="7544" marT="754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맑은 고딕" panose="020B0503020000020004" pitchFamily="34" charset="-127"/>
                      </a:endParaRPr>
                    </a:p>
                  </a:txBody>
                  <a:tcPr marL="7544" marR="7544" marT="754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935798"/>
                  </a:ext>
                </a:extLst>
              </a:tr>
              <a:tr h="3319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추가 요구사항 해결</a:t>
                      </a:r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7544" marR="7544" marT="754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맑은 고딕" panose="020B0503020000020004" pitchFamily="34" charset="-127"/>
                        <a:buChar char="▶"/>
                      </a:pPr>
                      <a:r>
                        <a:rPr lang="ko-KR" altLang="en-US" sz="9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사용자가 사용 후 추가 요구사항 및 변경사항이 있을 때 수정이 가능해야 한다</a:t>
                      </a:r>
                      <a:r>
                        <a:rPr lang="en-US" altLang="ko-KR" sz="900" u="none" strike="noStrike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7544" marR="7544" marT="754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  <a:ea typeface="맑은 고딕" panose="020B0503020000020004" pitchFamily="34" charset="-127"/>
                      </a:endParaRPr>
                    </a:p>
                  </a:txBody>
                  <a:tcPr marL="7544" marR="7544" marT="754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37289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2058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286C0EFF-33B4-4101-A4C3-5B03D3968057}"/>
              </a:ext>
            </a:extLst>
          </p:cNvPr>
          <p:cNvSpPr/>
          <p:nvPr/>
        </p:nvSpPr>
        <p:spPr>
          <a:xfrm>
            <a:off x="0" y="1"/>
            <a:ext cx="7308850" cy="946150"/>
          </a:xfrm>
          <a:prstGeom prst="snip1Rect">
            <a:avLst>
              <a:gd name="adj" fmla="val 50000"/>
            </a:avLst>
          </a:prstGeom>
          <a:solidFill>
            <a:srgbClr val="B2E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307ACCF-1354-4386-B7D5-925B36DCF0B8}"/>
              </a:ext>
            </a:extLst>
          </p:cNvPr>
          <p:cNvSpPr txBox="1">
            <a:spLocks/>
          </p:cNvSpPr>
          <p:nvPr/>
        </p:nvSpPr>
        <p:spPr>
          <a:xfrm>
            <a:off x="375336" y="109539"/>
            <a:ext cx="4455744" cy="727074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소프트웨어 개발 계획</a:t>
            </a:r>
          </a:p>
        </p:txBody>
      </p:sp>
      <p:sp>
        <p:nvSpPr>
          <p:cNvPr id="6" name="대각선 줄무늬 5">
            <a:extLst>
              <a:ext uri="{FF2B5EF4-FFF2-40B4-BE49-F238E27FC236}">
                <a16:creationId xmlns:a16="http://schemas.microsoft.com/office/drawing/2014/main" id="{E5B87DE3-6CC8-4B64-9C49-9652AD3C927D}"/>
              </a:ext>
            </a:extLst>
          </p:cNvPr>
          <p:cNvSpPr/>
          <p:nvPr/>
        </p:nvSpPr>
        <p:spPr>
          <a:xfrm rot="5400000">
            <a:off x="6889749" y="0"/>
            <a:ext cx="419100" cy="419100"/>
          </a:xfrm>
          <a:prstGeom prst="diagStripe">
            <a:avLst>
              <a:gd name="adj" fmla="val 72004"/>
            </a:avLst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대각선 줄무늬 6">
            <a:extLst>
              <a:ext uri="{FF2B5EF4-FFF2-40B4-BE49-F238E27FC236}">
                <a16:creationId xmlns:a16="http://schemas.microsoft.com/office/drawing/2014/main" id="{2E07DE3D-6BC1-4927-97A6-C6FA79283A6B}"/>
              </a:ext>
            </a:extLst>
          </p:cNvPr>
          <p:cNvSpPr/>
          <p:nvPr/>
        </p:nvSpPr>
        <p:spPr>
          <a:xfrm rot="5400000">
            <a:off x="7058025" y="0"/>
            <a:ext cx="250824" cy="250824"/>
          </a:xfrm>
          <a:prstGeom prst="diagStripe">
            <a:avLst>
              <a:gd name="adj" fmla="val 63464"/>
            </a:avLst>
          </a:prstGeom>
          <a:solidFill>
            <a:srgbClr val="7AB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대각선 줄무늬 7">
            <a:extLst>
              <a:ext uri="{FF2B5EF4-FFF2-40B4-BE49-F238E27FC236}">
                <a16:creationId xmlns:a16="http://schemas.microsoft.com/office/drawing/2014/main" id="{66EC0FD1-DE43-4923-B46E-FF3C7BCFD602}"/>
              </a:ext>
            </a:extLst>
          </p:cNvPr>
          <p:cNvSpPr/>
          <p:nvPr/>
        </p:nvSpPr>
        <p:spPr>
          <a:xfrm rot="5400000">
            <a:off x="7193755" y="-1"/>
            <a:ext cx="115093" cy="115093"/>
          </a:xfrm>
          <a:prstGeom prst="diagStripe">
            <a:avLst>
              <a:gd name="adj" fmla="val 45518"/>
            </a:avLst>
          </a:prstGeom>
          <a:solidFill>
            <a:srgbClr val="52A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875B07D2-BE5F-46B5-AA29-48B444174982}"/>
              </a:ext>
            </a:extLst>
          </p:cNvPr>
          <p:cNvGrpSpPr/>
          <p:nvPr/>
        </p:nvGrpSpPr>
        <p:grpSpPr>
          <a:xfrm>
            <a:off x="10699750" y="5346700"/>
            <a:ext cx="1494825" cy="1511300"/>
            <a:chOff x="10699750" y="5346700"/>
            <a:chExt cx="1494825" cy="1511300"/>
          </a:xfrm>
        </p:grpSpPr>
        <p:sp>
          <p:nvSpPr>
            <p:cNvPr id="10" name="대각선 줄무늬 9">
              <a:extLst>
                <a:ext uri="{FF2B5EF4-FFF2-40B4-BE49-F238E27FC236}">
                  <a16:creationId xmlns:a16="http://schemas.microsoft.com/office/drawing/2014/main" id="{4BDAEE48-DA01-4EE8-86DC-430F936CE3A1}"/>
                </a:ext>
              </a:extLst>
            </p:cNvPr>
            <p:cNvSpPr/>
            <p:nvPr/>
          </p:nvSpPr>
          <p:spPr>
            <a:xfrm rot="10800000">
              <a:off x="10699750" y="5346700"/>
              <a:ext cx="1492250" cy="1511300"/>
            </a:xfrm>
            <a:prstGeom prst="diagStripe">
              <a:avLst>
                <a:gd name="adj" fmla="val 78125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대각선 줄무늬 10">
              <a:extLst>
                <a:ext uri="{FF2B5EF4-FFF2-40B4-BE49-F238E27FC236}">
                  <a16:creationId xmlns:a16="http://schemas.microsoft.com/office/drawing/2014/main" id="{5AD10524-CF47-4ACD-A978-2DC5B5EA7866}"/>
                </a:ext>
              </a:extLst>
            </p:cNvPr>
            <p:cNvSpPr/>
            <p:nvPr/>
          </p:nvSpPr>
          <p:spPr>
            <a:xfrm rot="10800000">
              <a:off x="11102374" y="5765799"/>
              <a:ext cx="1092200" cy="1092200"/>
            </a:xfrm>
            <a:prstGeom prst="diagStripe">
              <a:avLst>
                <a:gd name="adj" fmla="val 72054"/>
              </a:avLst>
            </a:prstGeom>
            <a:solidFill>
              <a:srgbClr val="7ABC3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대각선 줄무늬 11">
              <a:extLst>
                <a:ext uri="{FF2B5EF4-FFF2-40B4-BE49-F238E27FC236}">
                  <a16:creationId xmlns:a16="http://schemas.microsoft.com/office/drawing/2014/main" id="{49E8A68F-3F02-4658-96B5-C855A38CB55E}"/>
                </a:ext>
              </a:extLst>
            </p:cNvPr>
            <p:cNvSpPr/>
            <p:nvPr/>
          </p:nvSpPr>
          <p:spPr>
            <a:xfrm rot="10800000">
              <a:off x="11477025" y="6140450"/>
              <a:ext cx="717550" cy="717550"/>
            </a:xfrm>
            <a:prstGeom prst="diagStripe">
              <a:avLst>
                <a:gd name="adj" fmla="val 72054"/>
              </a:avLst>
            </a:prstGeom>
            <a:solidFill>
              <a:srgbClr val="41902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FF73583-8707-4517-8D0F-D18DA732551F}"/>
              </a:ext>
            </a:extLst>
          </p:cNvPr>
          <p:cNvCxnSpPr/>
          <p:nvPr/>
        </p:nvCxnSpPr>
        <p:spPr>
          <a:xfrm>
            <a:off x="694882" y="4046697"/>
            <a:ext cx="10802236" cy="0"/>
          </a:xfrm>
          <a:prstGeom prst="straightConnector1">
            <a:avLst/>
          </a:prstGeom>
          <a:ln w="28575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C35ED16-100E-4316-A5CD-103751B9FD4E}"/>
              </a:ext>
            </a:extLst>
          </p:cNvPr>
          <p:cNvCxnSpPr>
            <a:cxnSpLocks/>
          </p:cNvCxnSpPr>
          <p:nvPr/>
        </p:nvCxnSpPr>
        <p:spPr>
          <a:xfrm>
            <a:off x="874905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3471956B-B471-4ACA-9C79-A3433CA3A120}"/>
              </a:ext>
            </a:extLst>
          </p:cNvPr>
          <p:cNvCxnSpPr>
            <a:cxnSpLocks/>
          </p:cNvCxnSpPr>
          <p:nvPr/>
        </p:nvCxnSpPr>
        <p:spPr>
          <a:xfrm>
            <a:off x="1591221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E0F4868A-9EA2-4C9D-B587-C1F95B1F293F}"/>
              </a:ext>
            </a:extLst>
          </p:cNvPr>
          <p:cNvCxnSpPr>
            <a:cxnSpLocks/>
          </p:cNvCxnSpPr>
          <p:nvPr/>
        </p:nvCxnSpPr>
        <p:spPr>
          <a:xfrm>
            <a:off x="2307537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9BA5D388-02FC-4032-8D06-BDD9DAF40F7F}"/>
              </a:ext>
            </a:extLst>
          </p:cNvPr>
          <p:cNvCxnSpPr>
            <a:cxnSpLocks/>
          </p:cNvCxnSpPr>
          <p:nvPr/>
        </p:nvCxnSpPr>
        <p:spPr>
          <a:xfrm>
            <a:off x="3023853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4FC256BC-865E-478F-A371-D83A801FA944}"/>
              </a:ext>
            </a:extLst>
          </p:cNvPr>
          <p:cNvCxnSpPr>
            <a:cxnSpLocks/>
          </p:cNvCxnSpPr>
          <p:nvPr/>
        </p:nvCxnSpPr>
        <p:spPr>
          <a:xfrm>
            <a:off x="3740169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454F7CA8-7716-47A2-9BE3-E0163044E5BF}"/>
              </a:ext>
            </a:extLst>
          </p:cNvPr>
          <p:cNvCxnSpPr>
            <a:cxnSpLocks/>
          </p:cNvCxnSpPr>
          <p:nvPr/>
        </p:nvCxnSpPr>
        <p:spPr>
          <a:xfrm>
            <a:off x="4456485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48B310F1-17DB-4426-A685-5CCA588BA213}"/>
              </a:ext>
            </a:extLst>
          </p:cNvPr>
          <p:cNvCxnSpPr>
            <a:cxnSpLocks/>
          </p:cNvCxnSpPr>
          <p:nvPr/>
        </p:nvCxnSpPr>
        <p:spPr>
          <a:xfrm>
            <a:off x="5172801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0A69CE-0B12-47B6-8845-3745A4DBE76F}"/>
              </a:ext>
            </a:extLst>
          </p:cNvPr>
          <p:cNvCxnSpPr>
            <a:cxnSpLocks/>
          </p:cNvCxnSpPr>
          <p:nvPr/>
        </p:nvCxnSpPr>
        <p:spPr>
          <a:xfrm>
            <a:off x="5889117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E4A9D62E-667A-4B26-AFF7-23767B76C91C}"/>
              </a:ext>
            </a:extLst>
          </p:cNvPr>
          <p:cNvCxnSpPr>
            <a:cxnSpLocks/>
          </p:cNvCxnSpPr>
          <p:nvPr/>
        </p:nvCxnSpPr>
        <p:spPr>
          <a:xfrm>
            <a:off x="6605433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A9D15440-4E31-4F44-A208-0BCC950B2C89}"/>
              </a:ext>
            </a:extLst>
          </p:cNvPr>
          <p:cNvCxnSpPr>
            <a:cxnSpLocks/>
          </p:cNvCxnSpPr>
          <p:nvPr/>
        </p:nvCxnSpPr>
        <p:spPr>
          <a:xfrm>
            <a:off x="7321749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24C4D639-DDE7-4D7C-A1B4-21A7D2FB47A0}"/>
              </a:ext>
            </a:extLst>
          </p:cNvPr>
          <p:cNvCxnSpPr>
            <a:cxnSpLocks/>
          </p:cNvCxnSpPr>
          <p:nvPr/>
        </p:nvCxnSpPr>
        <p:spPr>
          <a:xfrm>
            <a:off x="8038065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1C92914B-F7A8-4A23-8AF9-4E1863706064}"/>
              </a:ext>
            </a:extLst>
          </p:cNvPr>
          <p:cNvCxnSpPr>
            <a:cxnSpLocks/>
          </p:cNvCxnSpPr>
          <p:nvPr/>
        </p:nvCxnSpPr>
        <p:spPr>
          <a:xfrm>
            <a:off x="8754381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9F03E089-A4DF-4958-8277-1CBC2051019C}"/>
              </a:ext>
            </a:extLst>
          </p:cNvPr>
          <p:cNvCxnSpPr>
            <a:cxnSpLocks/>
          </p:cNvCxnSpPr>
          <p:nvPr/>
        </p:nvCxnSpPr>
        <p:spPr>
          <a:xfrm>
            <a:off x="9470697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FD2C4364-8E6C-457D-AFAD-9D5CC1A2ACC5}"/>
              </a:ext>
            </a:extLst>
          </p:cNvPr>
          <p:cNvCxnSpPr>
            <a:cxnSpLocks/>
          </p:cNvCxnSpPr>
          <p:nvPr/>
        </p:nvCxnSpPr>
        <p:spPr>
          <a:xfrm>
            <a:off x="10187013" y="3604260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36772F9D-26E3-4BFB-8BAB-37AC9B251D18}"/>
              </a:ext>
            </a:extLst>
          </p:cNvPr>
          <p:cNvCxnSpPr>
            <a:cxnSpLocks/>
          </p:cNvCxnSpPr>
          <p:nvPr/>
        </p:nvCxnSpPr>
        <p:spPr>
          <a:xfrm>
            <a:off x="10903333" y="3589497"/>
            <a:ext cx="0" cy="91440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1D4E495-5D60-4123-B3B8-C9C187DF5C2D}"/>
              </a:ext>
            </a:extLst>
          </p:cNvPr>
          <p:cNvSpPr txBox="1">
            <a:spLocks noChangeAspect="1"/>
          </p:cNvSpPr>
          <p:nvPr/>
        </p:nvSpPr>
        <p:spPr>
          <a:xfrm>
            <a:off x="1384475" y="4627426"/>
            <a:ext cx="360000" cy="36000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3</a:t>
            </a:r>
            <a:endParaRPr lang="ko-KR" altLang="en-US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C30379A-F799-45BF-844D-71EA9FC11D89}"/>
              </a:ext>
            </a:extLst>
          </p:cNvPr>
          <p:cNvSpPr txBox="1">
            <a:spLocks noChangeAspect="1"/>
          </p:cNvSpPr>
          <p:nvPr/>
        </p:nvSpPr>
        <p:spPr>
          <a:xfrm>
            <a:off x="463332" y="4627426"/>
            <a:ext cx="720000" cy="36000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dirty="0"/>
              <a:t>주차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EEBDCCA-C106-4DC6-B058-77CAE13BBE35}"/>
              </a:ext>
            </a:extLst>
          </p:cNvPr>
          <p:cNvSpPr txBox="1">
            <a:spLocks noChangeAspect="1"/>
          </p:cNvSpPr>
          <p:nvPr/>
        </p:nvSpPr>
        <p:spPr>
          <a:xfrm>
            <a:off x="2104474" y="4622760"/>
            <a:ext cx="31771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4</a:t>
            </a:r>
            <a:endParaRPr lang="ko-KR" altLang="en-US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B2D4F16-CC57-4FEA-9657-AA914B9E9FD8}"/>
              </a:ext>
            </a:extLst>
          </p:cNvPr>
          <p:cNvSpPr txBox="1">
            <a:spLocks noChangeAspect="1"/>
          </p:cNvSpPr>
          <p:nvPr/>
        </p:nvSpPr>
        <p:spPr>
          <a:xfrm>
            <a:off x="3544474" y="4622760"/>
            <a:ext cx="31771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6</a:t>
            </a:r>
            <a:endParaRPr lang="ko-KR" altLang="en-US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9FB469D-66C8-4921-BF6E-220249EBD34A}"/>
              </a:ext>
            </a:extLst>
          </p:cNvPr>
          <p:cNvSpPr txBox="1">
            <a:spLocks noChangeAspect="1"/>
          </p:cNvSpPr>
          <p:nvPr/>
        </p:nvSpPr>
        <p:spPr>
          <a:xfrm>
            <a:off x="2824474" y="4622760"/>
            <a:ext cx="31771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5</a:t>
            </a:r>
            <a:endParaRPr lang="ko-KR" altLang="en-US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D8EC36A-E99C-4D76-901D-BBFFD2592F70}"/>
              </a:ext>
            </a:extLst>
          </p:cNvPr>
          <p:cNvSpPr txBox="1">
            <a:spLocks noChangeAspect="1"/>
          </p:cNvSpPr>
          <p:nvPr/>
        </p:nvSpPr>
        <p:spPr>
          <a:xfrm>
            <a:off x="4264474" y="4622760"/>
            <a:ext cx="31771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7</a:t>
            </a:r>
            <a:endParaRPr lang="ko-KR" altLang="en-US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28E27BF-6EE8-4A94-9139-E162A97F4181}"/>
              </a:ext>
            </a:extLst>
          </p:cNvPr>
          <p:cNvSpPr txBox="1">
            <a:spLocks noChangeAspect="1"/>
          </p:cNvSpPr>
          <p:nvPr/>
        </p:nvSpPr>
        <p:spPr>
          <a:xfrm>
            <a:off x="8517950" y="4622760"/>
            <a:ext cx="45076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13</a:t>
            </a:r>
            <a:endParaRPr lang="ko-KR" altLang="en-US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E2078C0-0BB5-47A6-B41C-DC7C9CC719A9}"/>
              </a:ext>
            </a:extLst>
          </p:cNvPr>
          <p:cNvSpPr txBox="1">
            <a:spLocks noChangeAspect="1"/>
          </p:cNvSpPr>
          <p:nvPr/>
        </p:nvSpPr>
        <p:spPr>
          <a:xfrm>
            <a:off x="7077950" y="4622760"/>
            <a:ext cx="45076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11</a:t>
            </a:r>
            <a:endParaRPr lang="ko-KR" altLang="en-US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99C569C-9BDD-47C4-A01F-4A0FBB414C74}"/>
              </a:ext>
            </a:extLst>
          </p:cNvPr>
          <p:cNvSpPr txBox="1">
            <a:spLocks noChangeAspect="1"/>
          </p:cNvSpPr>
          <p:nvPr/>
        </p:nvSpPr>
        <p:spPr>
          <a:xfrm>
            <a:off x="4984474" y="4622760"/>
            <a:ext cx="31771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8</a:t>
            </a:r>
            <a:endParaRPr lang="ko-KR" altLang="en-US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8EFB67C-A40C-4A7D-B44E-1085B328DDAA}"/>
              </a:ext>
            </a:extLst>
          </p:cNvPr>
          <p:cNvSpPr txBox="1">
            <a:spLocks noChangeAspect="1"/>
          </p:cNvSpPr>
          <p:nvPr/>
        </p:nvSpPr>
        <p:spPr>
          <a:xfrm>
            <a:off x="6357950" y="4622760"/>
            <a:ext cx="45076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10</a:t>
            </a:r>
            <a:endParaRPr lang="ko-KR" altLang="en-US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273BD52-C83A-47EA-BC15-7C36BE0C2151}"/>
              </a:ext>
            </a:extLst>
          </p:cNvPr>
          <p:cNvSpPr txBox="1">
            <a:spLocks noChangeAspect="1"/>
          </p:cNvSpPr>
          <p:nvPr/>
        </p:nvSpPr>
        <p:spPr>
          <a:xfrm>
            <a:off x="7797950" y="4622760"/>
            <a:ext cx="45076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12</a:t>
            </a:r>
            <a:endParaRPr lang="ko-KR" altLang="en-US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1A805A3-D27D-4F8C-AAE8-E74147609B61}"/>
              </a:ext>
            </a:extLst>
          </p:cNvPr>
          <p:cNvSpPr txBox="1">
            <a:spLocks noChangeAspect="1"/>
          </p:cNvSpPr>
          <p:nvPr/>
        </p:nvSpPr>
        <p:spPr>
          <a:xfrm>
            <a:off x="5704474" y="4622760"/>
            <a:ext cx="31771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9</a:t>
            </a:r>
            <a:endParaRPr lang="ko-KR" altLang="en-US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4E6F448-5206-4A1E-93FA-2AED35A30DD8}"/>
              </a:ext>
            </a:extLst>
          </p:cNvPr>
          <p:cNvSpPr txBox="1">
            <a:spLocks noChangeAspect="1"/>
          </p:cNvSpPr>
          <p:nvPr/>
        </p:nvSpPr>
        <p:spPr>
          <a:xfrm>
            <a:off x="9237950" y="4622760"/>
            <a:ext cx="45076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14</a:t>
            </a:r>
            <a:endParaRPr lang="ko-KR" altLang="en-US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F9C47F1-F342-4F3E-99A7-CE85C209A483}"/>
              </a:ext>
            </a:extLst>
          </p:cNvPr>
          <p:cNvSpPr txBox="1">
            <a:spLocks noChangeAspect="1"/>
          </p:cNvSpPr>
          <p:nvPr/>
        </p:nvSpPr>
        <p:spPr>
          <a:xfrm>
            <a:off x="9957950" y="4622760"/>
            <a:ext cx="45076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15</a:t>
            </a:r>
            <a:endParaRPr lang="ko-KR" altLang="en-US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093825B-26F7-4CB2-91EB-15127B17F412}"/>
              </a:ext>
            </a:extLst>
          </p:cNvPr>
          <p:cNvSpPr txBox="1">
            <a:spLocks noChangeAspect="1"/>
          </p:cNvSpPr>
          <p:nvPr/>
        </p:nvSpPr>
        <p:spPr>
          <a:xfrm>
            <a:off x="10677950" y="4622760"/>
            <a:ext cx="45076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b="1" dirty="0"/>
              <a:t>16</a:t>
            </a:r>
            <a:endParaRPr lang="ko-KR" altLang="en-US" b="1" dirty="0"/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1329D3E-DF89-4458-A6CA-A8A9BF104495}"/>
              </a:ext>
            </a:extLst>
          </p:cNvPr>
          <p:cNvCxnSpPr/>
          <p:nvPr/>
        </p:nvCxnSpPr>
        <p:spPr>
          <a:xfrm flipV="1">
            <a:off x="1594783" y="1959053"/>
            <a:ext cx="1576600" cy="2102407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15024E98-C5ED-4FDF-960C-99148B0CF82A}"/>
              </a:ext>
            </a:extLst>
          </p:cNvPr>
          <p:cNvSpPr txBox="1"/>
          <p:nvPr/>
        </p:nvSpPr>
        <p:spPr>
          <a:xfrm>
            <a:off x="2154380" y="1634108"/>
            <a:ext cx="1540806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+mj-ea"/>
                <a:ea typeface="+mj-ea"/>
              </a:rPr>
              <a:t>기존 시스템 분석</a:t>
            </a:r>
            <a:endParaRPr lang="en-US" altLang="ko-KR" sz="1400" b="1" dirty="0">
              <a:latin typeface="+mj-ea"/>
              <a:ea typeface="+mj-ea"/>
            </a:endParaRPr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D5CE7A98-2A3A-4816-8938-1876B57C6F7E}"/>
              </a:ext>
            </a:extLst>
          </p:cNvPr>
          <p:cNvCxnSpPr>
            <a:cxnSpLocks/>
          </p:cNvCxnSpPr>
          <p:nvPr/>
        </p:nvCxnSpPr>
        <p:spPr>
          <a:xfrm flipV="1">
            <a:off x="3020292" y="3223260"/>
            <a:ext cx="606427" cy="808676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A47D00E8-8A75-444E-9A8E-A499D23AF7E8}"/>
              </a:ext>
            </a:extLst>
          </p:cNvPr>
          <p:cNvCxnSpPr>
            <a:cxnSpLocks/>
          </p:cNvCxnSpPr>
          <p:nvPr/>
        </p:nvCxnSpPr>
        <p:spPr>
          <a:xfrm flipV="1">
            <a:off x="3193130" y="2341722"/>
            <a:ext cx="1273208" cy="1697834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C50DF5FC-E904-4329-9B48-73BEA5ED0132}"/>
              </a:ext>
            </a:extLst>
          </p:cNvPr>
          <p:cNvSpPr txBox="1"/>
          <p:nvPr/>
        </p:nvSpPr>
        <p:spPr>
          <a:xfrm>
            <a:off x="3268061" y="2867572"/>
            <a:ext cx="72327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+mj-ea"/>
                <a:ea typeface="+mj-ea"/>
              </a:rPr>
              <a:t>인터뷰</a:t>
            </a:r>
            <a:endParaRPr lang="en-US" altLang="ko-KR" sz="1400" b="1" dirty="0">
              <a:latin typeface="+mj-ea"/>
              <a:ea typeface="+mj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948C3D5-9F13-4E58-B0F4-9C6D48812935}"/>
              </a:ext>
            </a:extLst>
          </p:cNvPr>
          <p:cNvSpPr txBox="1"/>
          <p:nvPr/>
        </p:nvSpPr>
        <p:spPr>
          <a:xfrm>
            <a:off x="3743480" y="2003440"/>
            <a:ext cx="1491114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+mj-ea"/>
                <a:ea typeface="+mj-ea"/>
              </a:rPr>
              <a:t>요구분석서 작성</a:t>
            </a:r>
            <a:endParaRPr lang="en-US" altLang="ko-KR" sz="1400" b="1" dirty="0">
              <a:latin typeface="+mj-ea"/>
              <a:ea typeface="+mj-ea"/>
            </a:endParaRP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14114656-96B7-4F31-87B2-05595B41E138}"/>
              </a:ext>
            </a:extLst>
          </p:cNvPr>
          <p:cNvCxnSpPr>
            <a:cxnSpLocks/>
          </p:cNvCxnSpPr>
          <p:nvPr/>
        </p:nvCxnSpPr>
        <p:spPr>
          <a:xfrm flipV="1">
            <a:off x="3733107" y="3010256"/>
            <a:ext cx="782943" cy="1044061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AC518D06-6D40-4732-9CE4-E3E31478BC9E}"/>
              </a:ext>
            </a:extLst>
          </p:cNvPr>
          <p:cNvCxnSpPr>
            <a:cxnSpLocks/>
          </p:cNvCxnSpPr>
          <p:nvPr/>
        </p:nvCxnSpPr>
        <p:spPr>
          <a:xfrm flipV="1">
            <a:off x="4449422" y="2451080"/>
            <a:ext cx="1196556" cy="1595618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7CD78EDD-DC86-4699-B384-B5D3482237E4}"/>
              </a:ext>
            </a:extLst>
          </p:cNvPr>
          <p:cNvSpPr txBox="1"/>
          <p:nvPr/>
        </p:nvSpPr>
        <p:spPr>
          <a:xfrm>
            <a:off x="4372392" y="2671974"/>
            <a:ext cx="95250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+mj-ea"/>
                <a:ea typeface="+mj-ea"/>
              </a:rPr>
              <a:t>화면 설계</a:t>
            </a:r>
            <a:endParaRPr lang="en-US" altLang="ko-KR" sz="1400" b="1" dirty="0">
              <a:latin typeface="+mj-ea"/>
              <a:ea typeface="+mj-ea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4290409-8849-4261-8D41-97066016CC2B}"/>
              </a:ext>
            </a:extLst>
          </p:cNvPr>
          <p:cNvSpPr txBox="1"/>
          <p:nvPr/>
        </p:nvSpPr>
        <p:spPr>
          <a:xfrm>
            <a:off x="5512451" y="2093010"/>
            <a:ext cx="85311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ea"/>
                <a:ea typeface="+mj-ea"/>
              </a:rPr>
              <a:t>DB </a:t>
            </a:r>
            <a:r>
              <a:rPr lang="ko-KR" altLang="en-US" sz="1400" b="1" dirty="0">
                <a:latin typeface="+mj-ea"/>
                <a:ea typeface="+mj-ea"/>
              </a:rPr>
              <a:t>설계</a:t>
            </a:r>
            <a:endParaRPr lang="en-US" altLang="ko-KR" sz="1400" b="1" dirty="0">
              <a:latin typeface="+mj-ea"/>
              <a:ea typeface="+mj-ea"/>
            </a:endParaRPr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65D9C450-7FA5-4D5E-BA02-6E0D520C85E4}"/>
              </a:ext>
            </a:extLst>
          </p:cNvPr>
          <p:cNvSpPr/>
          <p:nvPr/>
        </p:nvSpPr>
        <p:spPr>
          <a:xfrm>
            <a:off x="4622437" y="3854890"/>
            <a:ext cx="1869543" cy="369332"/>
          </a:xfrm>
          <a:prstGeom prst="roundRect">
            <a:avLst/>
          </a:prstGeom>
          <a:solidFill>
            <a:srgbClr val="FFFF00">
              <a:alpha val="3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EBAB890-240F-49E7-866B-95FF7F60B5A4}"/>
              </a:ext>
            </a:extLst>
          </p:cNvPr>
          <p:cNvSpPr txBox="1"/>
          <p:nvPr/>
        </p:nvSpPr>
        <p:spPr>
          <a:xfrm>
            <a:off x="4706654" y="3455796"/>
            <a:ext cx="170110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C89800"/>
                </a:solidFill>
                <a:latin typeface="+mj-ea"/>
                <a:ea typeface="+mj-ea"/>
              </a:rPr>
              <a:t>코드 설계 기간</a:t>
            </a:r>
            <a:endParaRPr lang="en-US" altLang="ko-KR" b="1" dirty="0">
              <a:solidFill>
                <a:srgbClr val="C89800"/>
              </a:solidFill>
              <a:latin typeface="+mj-ea"/>
              <a:ea typeface="+mj-ea"/>
            </a:endParaRP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093F7E84-542E-4719-85E1-83658D580371}"/>
              </a:ext>
            </a:extLst>
          </p:cNvPr>
          <p:cNvCxnSpPr>
            <a:cxnSpLocks/>
          </p:cNvCxnSpPr>
          <p:nvPr/>
        </p:nvCxnSpPr>
        <p:spPr>
          <a:xfrm flipV="1">
            <a:off x="6607669" y="2443460"/>
            <a:ext cx="1196556" cy="1595618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72200A05-8052-46C8-8C1A-DD53B7E42E10}"/>
              </a:ext>
            </a:extLst>
          </p:cNvPr>
          <p:cNvSpPr txBox="1"/>
          <p:nvPr/>
        </p:nvSpPr>
        <p:spPr>
          <a:xfrm>
            <a:off x="7442313" y="2093010"/>
            <a:ext cx="95250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+mj-ea"/>
                <a:ea typeface="+mj-ea"/>
              </a:rPr>
              <a:t>화면 구현</a:t>
            </a:r>
            <a:endParaRPr lang="en-US" altLang="ko-KR" sz="1400" b="1" dirty="0">
              <a:latin typeface="+mj-ea"/>
              <a:ea typeface="+mj-ea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B8F87EF-996F-4526-A6CE-161A9E79D26F}"/>
              </a:ext>
            </a:extLst>
          </p:cNvPr>
          <p:cNvSpPr txBox="1"/>
          <p:nvPr/>
        </p:nvSpPr>
        <p:spPr>
          <a:xfrm>
            <a:off x="7461525" y="1849551"/>
            <a:ext cx="85311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ea"/>
                <a:ea typeface="+mj-ea"/>
              </a:rPr>
              <a:t>DB </a:t>
            </a:r>
            <a:r>
              <a:rPr lang="ko-KR" altLang="en-US" sz="1400" b="1" dirty="0">
                <a:latin typeface="+mj-ea"/>
                <a:ea typeface="+mj-ea"/>
              </a:rPr>
              <a:t>구현</a:t>
            </a:r>
            <a:endParaRPr lang="en-US" altLang="ko-KR" sz="1400" b="1" dirty="0">
              <a:latin typeface="+mj-ea"/>
              <a:ea typeface="+mj-ea"/>
            </a:endParaRPr>
          </a:p>
        </p:txBody>
      </p: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5291BEFA-1318-4A54-BC73-19B80FE36E9A}"/>
              </a:ext>
            </a:extLst>
          </p:cNvPr>
          <p:cNvCxnSpPr>
            <a:cxnSpLocks/>
          </p:cNvCxnSpPr>
          <p:nvPr/>
        </p:nvCxnSpPr>
        <p:spPr>
          <a:xfrm flipV="1">
            <a:off x="10183332" y="2778878"/>
            <a:ext cx="945383" cy="1260677"/>
          </a:xfrm>
          <a:prstGeom prst="line">
            <a:avLst/>
          </a:prstGeom>
          <a:ln w="1905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3FB39EF2-CAA5-487D-BB6C-830B1012AFBB}"/>
              </a:ext>
            </a:extLst>
          </p:cNvPr>
          <p:cNvSpPr txBox="1"/>
          <p:nvPr/>
        </p:nvSpPr>
        <p:spPr>
          <a:xfrm>
            <a:off x="10474530" y="2443460"/>
            <a:ext cx="136127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400" b="1">
                <a:latin typeface="+mj-ea"/>
                <a:ea typeface="+mj-ea"/>
              </a:rPr>
              <a:t>테스트 및 수정</a:t>
            </a:r>
            <a:endParaRPr lang="en-US" altLang="ko-KR" sz="1400" b="1" dirty="0">
              <a:latin typeface="+mj-ea"/>
              <a:ea typeface="+mj-ea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5CA9EF5-F49E-4904-A061-D375EA87C868}"/>
              </a:ext>
            </a:extLst>
          </p:cNvPr>
          <p:cNvSpPr txBox="1"/>
          <p:nvPr/>
        </p:nvSpPr>
        <p:spPr>
          <a:xfrm>
            <a:off x="9166042" y="2516101"/>
            <a:ext cx="95250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400" b="1">
                <a:latin typeface="+mj-ea"/>
                <a:ea typeface="+mj-ea"/>
              </a:rPr>
              <a:t>코드 구현</a:t>
            </a:r>
            <a:endParaRPr lang="en-US" altLang="ko-KR" sz="1400" b="1" dirty="0">
              <a:latin typeface="+mj-ea"/>
              <a:ea typeface="+mj-ea"/>
            </a:endParaRPr>
          </a:p>
        </p:txBody>
      </p: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A6D3BD9A-E40E-4BB7-8B1F-8B4D0766E39C}"/>
              </a:ext>
            </a:extLst>
          </p:cNvPr>
          <p:cNvCxnSpPr>
            <a:cxnSpLocks/>
          </p:cNvCxnSpPr>
          <p:nvPr/>
        </p:nvCxnSpPr>
        <p:spPr>
          <a:xfrm flipV="1">
            <a:off x="8758067" y="2867572"/>
            <a:ext cx="884228" cy="1179126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왼쪽 중괄호 84">
            <a:extLst>
              <a:ext uri="{FF2B5EF4-FFF2-40B4-BE49-F238E27FC236}">
                <a16:creationId xmlns:a16="http://schemas.microsoft.com/office/drawing/2014/main" id="{E3F9C54E-DAFD-4405-81BA-562C9184358A}"/>
              </a:ext>
            </a:extLst>
          </p:cNvPr>
          <p:cNvSpPr/>
          <p:nvPr/>
        </p:nvSpPr>
        <p:spPr>
          <a:xfrm rot="16200000">
            <a:off x="4861300" y="3908744"/>
            <a:ext cx="466852" cy="274618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6" name="왼쪽 중괄호 85">
            <a:extLst>
              <a:ext uri="{FF2B5EF4-FFF2-40B4-BE49-F238E27FC236}">
                <a16:creationId xmlns:a16="http://schemas.microsoft.com/office/drawing/2014/main" id="{7FDF4B3F-F4E3-4D04-9B0E-FFA5FBB83AE6}"/>
              </a:ext>
            </a:extLst>
          </p:cNvPr>
          <p:cNvSpPr/>
          <p:nvPr/>
        </p:nvSpPr>
        <p:spPr>
          <a:xfrm rot="16200000">
            <a:off x="8050447" y="3568977"/>
            <a:ext cx="600986" cy="353521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C97DEB4-3690-41F3-94AB-D3186BD4BE40}"/>
              </a:ext>
            </a:extLst>
          </p:cNvPr>
          <p:cNvSpPr txBox="1"/>
          <p:nvPr/>
        </p:nvSpPr>
        <p:spPr>
          <a:xfrm>
            <a:off x="4508668" y="5629454"/>
            <a:ext cx="117211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설계 기간</a:t>
            </a:r>
            <a:endParaRPr lang="en-US" altLang="ko-KR" b="1" dirty="0">
              <a:latin typeface="+mj-ea"/>
              <a:ea typeface="+mj-ea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8F98777-CDAC-41DC-BC4B-7517FC0DEC34}"/>
              </a:ext>
            </a:extLst>
          </p:cNvPr>
          <p:cNvSpPr txBox="1"/>
          <p:nvPr/>
        </p:nvSpPr>
        <p:spPr>
          <a:xfrm>
            <a:off x="7796599" y="5629454"/>
            <a:ext cx="117211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j-ea"/>
                <a:ea typeface="+mj-ea"/>
              </a:rPr>
              <a:t>구현 기간</a:t>
            </a:r>
            <a:endParaRPr lang="en-US" altLang="ko-KR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0900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286C0EFF-33B4-4101-A4C3-5B03D3968057}"/>
              </a:ext>
            </a:extLst>
          </p:cNvPr>
          <p:cNvSpPr/>
          <p:nvPr/>
        </p:nvSpPr>
        <p:spPr>
          <a:xfrm>
            <a:off x="0" y="1"/>
            <a:ext cx="7308850" cy="946150"/>
          </a:xfrm>
          <a:prstGeom prst="snip1Rect">
            <a:avLst>
              <a:gd name="adj" fmla="val 50000"/>
            </a:avLst>
          </a:prstGeom>
          <a:solidFill>
            <a:srgbClr val="B2E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307ACCF-1354-4386-B7D5-925B36DCF0B8}"/>
              </a:ext>
            </a:extLst>
          </p:cNvPr>
          <p:cNvSpPr txBox="1">
            <a:spLocks/>
          </p:cNvSpPr>
          <p:nvPr/>
        </p:nvSpPr>
        <p:spPr>
          <a:xfrm>
            <a:off x="375336" y="109539"/>
            <a:ext cx="5912648" cy="727074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현재 진행사항 </a:t>
            </a:r>
            <a:r>
              <a:rPr lang="en-US" altLang="ko-KR" sz="24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- </a:t>
            </a:r>
            <a:r>
              <a:rPr lang="ko-KR" altLang="en-US" sz="24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화면설계</a:t>
            </a:r>
          </a:p>
        </p:txBody>
      </p:sp>
      <p:sp>
        <p:nvSpPr>
          <p:cNvPr id="6" name="대각선 줄무늬 5">
            <a:extLst>
              <a:ext uri="{FF2B5EF4-FFF2-40B4-BE49-F238E27FC236}">
                <a16:creationId xmlns:a16="http://schemas.microsoft.com/office/drawing/2014/main" id="{E5B87DE3-6CC8-4B64-9C49-9652AD3C927D}"/>
              </a:ext>
            </a:extLst>
          </p:cNvPr>
          <p:cNvSpPr/>
          <p:nvPr/>
        </p:nvSpPr>
        <p:spPr>
          <a:xfrm rot="5400000">
            <a:off x="6889749" y="0"/>
            <a:ext cx="419100" cy="419100"/>
          </a:xfrm>
          <a:prstGeom prst="diagStripe">
            <a:avLst>
              <a:gd name="adj" fmla="val 72004"/>
            </a:avLst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대각선 줄무늬 6">
            <a:extLst>
              <a:ext uri="{FF2B5EF4-FFF2-40B4-BE49-F238E27FC236}">
                <a16:creationId xmlns:a16="http://schemas.microsoft.com/office/drawing/2014/main" id="{2E07DE3D-6BC1-4927-97A6-C6FA79283A6B}"/>
              </a:ext>
            </a:extLst>
          </p:cNvPr>
          <p:cNvSpPr/>
          <p:nvPr/>
        </p:nvSpPr>
        <p:spPr>
          <a:xfrm rot="5400000">
            <a:off x="7058025" y="0"/>
            <a:ext cx="250824" cy="250824"/>
          </a:xfrm>
          <a:prstGeom prst="diagStripe">
            <a:avLst>
              <a:gd name="adj" fmla="val 63464"/>
            </a:avLst>
          </a:prstGeom>
          <a:solidFill>
            <a:srgbClr val="7AB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대각선 줄무늬 7">
            <a:extLst>
              <a:ext uri="{FF2B5EF4-FFF2-40B4-BE49-F238E27FC236}">
                <a16:creationId xmlns:a16="http://schemas.microsoft.com/office/drawing/2014/main" id="{66EC0FD1-DE43-4923-B46E-FF3C7BCFD602}"/>
              </a:ext>
            </a:extLst>
          </p:cNvPr>
          <p:cNvSpPr/>
          <p:nvPr/>
        </p:nvSpPr>
        <p:spPr>
          <a:xfrm rot="5400000">
            <a:off x="7193755" y="-1"/>
            <a:ext cx="115093" cy="115093"/>
          </a:xfrm>
          <a:prstGeom prst="diagStripe">
            <a:avLst>
              <a:gd name="adj" fmla="val 45518"/>
            </a:avLst>
          </a:prstGeom>
          <a:solidFill>
            <a:srgbClr val="52A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68A1869-4814-4539-BB3B-6C75FF8DAA2B}"/>
              </a:ext>
            </a:extLst>
          </p:cNvPr>
          <p:cNvGrpSpPr/>
          <p:nvPr/>
        </p:nvGrpSpPr>
        <p:grpSpPr>
          <a:xfrm>
            <a:off x="10699750" y="5346700"/>
            <a:ext cx="1494825" cy="1511300"/>
            <a:chOff x="10699750" y="5346700"/>
            <a:chExt cx="1494825" cy="1511300"/>
          </a:xfrm>
        </p:grpSpPr>
        <p:sp>
          <p:nvSpPr>
            <p:cNvPr id="18" name="대각선 줄무늬 17">
              <a:extLst>
                <a:ext uri="{FF2B5EF4-FFF2-40B4-BE49-F238E27FC236}">
                  <a16:creationId xmlns:a16="http://schemas.microsoft.com/office/drawing/2014/main" id="{5FEA4F86-48E9-42C6-87CB-ED6540335AC1}"/>
                </a:ext>
              </a:extLst>
            </p:cNvPr>
            <p:cNvSpPr/>
            <p:nvPr/>
          </p:nvSpPr>
          <p:spPr>
            <a:xfrm rot="10800000">
              <a:off x="10699750" y="5346700"/>
              <a:ext cx="1492250" cy="1511300"/>
            </a:xfrm>
            <a:prstGeom prst="diagStripe">
              <a:avLst>
                <a:gd name="adj" fmla="val 78125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대각선 줄무늬 18">
              <a:extLst>
                <a:ext uri="{FF2B5EF4-FFF2-40B4-BE49-F238E27FC236}">
                  <a16:creationId xmlns:a16="http://schemas.microsoft.com/office/drawing/2014/main" id="{4950B25A-95A0-4774-AA89-3612ED674223}"/>
                </a:ext>
              </a:extLst>
            </p:cNvPr>
            <p:cNvSpPr/>
            <p:nvPr/>
          </p:nvSpPr>
          <p:spPr>
            <a:xfrm rot="10800000">
              <a:off x="11102374" y="5765799"/>
              <a:ext cx="1092200" cy="1092200"/>
            </a:xfrm>
            <a:prstGeom prst="diagStripe">
              <a:avLst>
                <a:gd name="adj" fmla="val 72054"/>
              </a:avLst>
            </a:prstGeom>
            <a:solidFill>
              <a:srgbClr val="7ABC3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대각선 줄무늬 19">
              <a:extLst>
                <a:ext uri="{FF2B5EF4-FFF2-40B4-BE49-F238E27FC236}">
                  <a16:creationId xmlns:a16="http://schemas.microsoft.com/office/drawing/2014/main" id="{20AAB909-8E53-4CDC-AE59-822605BBA5AE}"/>
                </a:ext>
              </a:extLst>
            </p:cNvPr>
            <p:cNvSpPr/>
            <p:nvPr/>
          </p:nvSpPr>
          <p:spPr>
            <a:xfrm rot="10800000">
              <a:off x="11477025" y="6140450"/>
              <a:ext cx="717550" cy="717550"/>
            </a:xfrm>
            <a:prstGeom prst="diagStripe">
              <a:avLst>
                <a:gd name="adj" fmla="val 72054"/>
              </a:avLst>
            </a:prstGeom>
            <a:solidFill>
              <a:srgbClr val="41902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9091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286C0EFF-33B4-4101-A4C3-5B03D3968057}"/>
              </a:ext>
            </a:extLst>
          </p:cNvPr>
          <p:cNvSpPr/>
          <p:nvPr/>
        </p:nvSpPr>
        <p:spPr>
          <a:xfrm>
            <a:off x="0" y="1"/>
            <a:ext cx="7308850" cy="946150"/>
          </a:xfrm>
          <a:prstGeom prst="snip1Rect">
            <a:avLst>
              <a:gd name="adj" fmla="val 50000"/>
            </a:avLst>
          </a:prstGeom>
          <a:solidFill>
            <a:srgbClr val="B2E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307ACCF-1354-4386-B7D5-925B36DCF0B8}"/>
              </a:ext>
            </a:extLst>
          </p:cNvPr>
          <p:cNvSpPr txBox="1">
            <a:spLocks/>
          </p:cNvSpPr>
          <p:nvPr/>
        </p:nvSpPr>
        <p:spPr>
          <a:xfrm>
            <a:off x="375335" y="109539"/>
            <a:ext cx="6352035" cy="727074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현재 진행사항 </a:t>
            </a:r>
            <a:r>
              <a:rPr lang="en-US" altLang="ko-KR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– </a:t>
            </a:r>
            <a:r>
              <a:rPr lang="en-US" altLang="ko-KR" sz="24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DB</a:t>
            </a:r>
            <a:r>
              <a:rPr lang="ko-KR" altLang="en-US" sz="24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설계</a:t>
            </a:r>
            <a:endParaRPr lang="ko-KR" altLang="en-US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6" name="대각선 줄무늬 5">
            <a:extLst>
              <a:ext uri="{FF2B5EF4-FFF2-40B4-BE49-F238E27FC236}">
                <a16:creationId xmlns:a16="http://schemas.microsoft.com/office/drawing/2014/main" id="{E5B87DE3-6CC8-4B64-9C49-9652AD3C927D}"/>
              </a:ext>
            </a:extLst>
          </p:cNvPr>
          <p:cNvSpPr/>
          <p:nvPr/>
        </p:nvSpPr>
        <p:spPr>
          <a:xfrm rot="5400000">
            <a:off x="6889749" y="0"/>
            <a:ext cx="419100" cy="419100"/>
          </a:xfrm>
          <a:prstGeom prst="diagStripe">
            <a:avLst>
              <a:gd name="adj" fmla="val 72004"/>
            </a:avLst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대각선 줄무늬 6">
            <a:extLst>
              <a:ext uri="{FF2B5EF4-FFF2-40B4-BE49-F238E27FC236}">
                <a16:creationId xmlns:a16="http://schemas.microsoft.com/office/drawing/2014/main" id="{2E07DE3D-6BC1-4927-97A6-C6FA79283A6B}"/>
              </a:ext>
            </a:extLst>
          </p:cNvPr>
          <p:cNvSpPr/>
          <p:nvPr/>
        </p:nvSpPr>
        <p:spPr>
          <a:xfrm rot="5400000">
            <a:off x="7058025" y="0"/>
            <a:ext cx="250824" cy="250824"/>
          </a:xfrm>
          <a:prstGeom prst="diagStripe">
            <a:avLst>
              <a:gd name="adj" fmla="val 63464"/>
            </a:avLst>
          </a:prstGeom>
          <a:solidFill>
            <a:srgbClr val="7AB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대각선 줄무늬 7">
            <a:extLst>
              <a:ext uri="{FF2B5EF4-FFF2-40B4-BE49-F238E27FC236}">
                <a16:creationId xmlns:a16="http://schemas.microsoft.com/office/drawing/2014/main" id="{66EC0FD1-DE43-4923-B46E-FF3C7BCFD602}"/>
              </a:ext>
            </a:extLst>
          </p:cNvPr>
          <p:cNvSpPr/>
          <p:nvPr/>
        </p:nvSpPr>
        <p:spPr>
          <a:xfrm rot="5400000">
            <a:off x="7193755" y="-1"/>
            <a:ext cx="115093" cy="115093"/>
          </a:xfrm>
          <a:prstGeom prst="diagStripe">
            <a:avLst>
              <a:gd name="adj" fmla="val 45518"/>
            </a:avLst>
          </a:prstGeom>
          <a:solidFill>
            <a:srgbClr val="52A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65161E7-2E7E-46CB-AA7D-3C0DCC57D0AE}"/>
              </a:ext>
            </a:extLst>
          </p:cNvPr>
          <p:cNvGrpSpPr/>
          <p:nvPr/>
        </p:nvGrpSpPr>
        <p:grpSpPr>
          <a:xfrm>
            <a:off x="10699750" y="5346700"/>
            <a:ext cx="1494825" cy="1511300"/>
            <a:chOff x="10699750" y="5346700"/>
            <a:chExt cx="1494825" cy="1511300"/>
          </a:xfrm>
        </p:grpSpPr>
        <p:sp>
          <p:nvSpPr>
            <p:cNvPr id="14" name="대각선 줄무늬 13">
              <a:extLst>
                <a:ext uri="{FF2B5EF4-FFF2-40B4-BE49-F238E27FC236}">
                  <a16:creationId xmlns:a16="http://schemas.microsoft.com/office/drawing/2014/main" id="{F767EE3F-5F65-4705-9001-04BF4DE569A8}"/>
                </a:ext>
              </a:extLst>
            </p:cNvPr>
            <p:cNvSpPr/>
            <p:nvPr/>
          </p:nvSpPr>
          <p:spPr>
            <a:xfrm rot="10800000">
              <a:off x="10699750" y="5346700"/>
              <a:ext cx="1492250" cy="1511300"/>
            </a:xfrm>
            <a:prstGeom prst="diagStripe">
              <a:avLst>
                <a:gd name="adj" fmla="val 78125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대각선 줄무늬 14">
              <a:extLst>
                <a:ext uri="{FF2B5EF4-FFF2-40B4-BE49-F238E27FC236}">
                  <a16:creationId xmlns:a16="http://schemas.microsoft.com/office/drawing/2014/main" id="{EC6108D3-5E50-429A-B60C-9E0FAB39D0E5}"/>
                </a:ext>
              </a:extLst>
            </p:cNvPr>
            <p:cNvSpPr/>
            <p:nvPr/>
          </p:nvSpPr>
          <p:spPr>
            <a:xfrm rot="10800000">
              <a:off x="11102374" y="5765799"/>
              <a:ext cx="1092200" cy="1092200"/>
            </a:xfrm>
            <a:prstGeom prst="diagStripe">
              <a:avLst>
                <a:gd name="adj" fmla="val 72054"/>
              </a:avLst>
            </a:prstGeom>
            <a:solidFill>
              <a:srgbClr val="7ABC3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대각선 줄무늬 15">
              <a:extLst>
                <a:ext uri="{FF2B5EF4-FFF2-40B4-BE49-F238E27FC236}">
                  <a16:creationId xmlns:a16="http://schemas.microsoft.com/office/drawing/2014/main" id="{76BF55E5-5546-4A50-985F-3FA098E4C008}"/>
                </a:ext>
              </a:extLst>
            </p:cNvPr>
            <p:cNvSpPr/>
            <p:nvPr/>
          </p:nvSpPr>
          <p:spPr>
            <a:xfrm rot="10800000">
              <a:off x="11477025" y="6140450"/>
              <a:ext cx="717550" cy="717550"/>
            </a:xfrm>
            <a:prstGeom prst="diagStripe">
              <a:avLst>
                <a:gd name="adj" fmla="val 72054"/>
              </a:avLst>
            </a:prstGeom>
            <a:solidFill>
              <a:srgbClr val="41902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CAB8BAA-8A2F-436C-BFF4-F04343787C75}"/>
              </a:ext>
            </a:extLst>
          </p:cNvPr>
          <p:cNvGrpSpPr/>
          <p:nvPr/>
        </p:nvGrpSpPr>
        <p:grpSpPr>
          <a:xfrm>
            <a:off x="163122" y="1778645"/>
            <a:ext cx="5583927" cy="3987153"/>
            <a:chOff x="85253" y="1852551"/>
            <a:chExt cx="6644382" cy="4744361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91F2AD3-6129-4BAC-9CC7-56817A6943D7}"/>
                </a:ext>
              </a:extLst>
            </p:cNvPr>
            <p:cNvSpPr/>
            <p:nvPr/>
          </p:nvSpPr>
          <p:spPr>
            <a:xfrm>
              <a:off x="2268258" y="2909233"/>
              <a:ext cx="864673" cy="299846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회원</a:t>
              </a:r>
              <a:endParaRPr lang="en-US" altLang="ko-KR" sz="1050" b="1" dirty="0">
                <a:latin typeface="맑은 고딕" panose="020B0503020000020004" pitchFamily="34" charset="-127"/>
                <a:ea typeface="맑은 고딕" panose="020B0503020000020004" pitchFamily="34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2433A4F-2572-461D-9A62-AF4E1EED96A6}"/>
                </a:ext>
              </a:extLst>
            </p:cNvPr>
            <p:cNvSpPr/>
            <p:nvPr/>
          </p:nvSpPr>
          <p:spPr>
            <a:xfrm>
              <a:off x="1994439" y="5225818"/>
              <a:ext cx="864673" cy="299846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도서</a:t>
              </a:r>
              <a:endParaRPr lang="en-US" altLang="ko-KR" sz="1050" b="1" dirty="0">
                <a:latin typeface="맑은 고딕" panose="020B0503020000020004" pitchFamily="34" charset="-127"/>
                <a:ea typeface="맑은 고딕" panose="020B0503020000020004" pitchFamily="34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3F8DD174-00F9-405B-819B-82FF01008182}"/>
                </a:ext>
              </a:extLst>
            </p:cNvPr>
            <p:cNvSpPr/>
            <p:nvPr/>
          </p:nvSpPr>
          <p:spPr>
            <a:xfrm>
              <a:off x="271826" y="2041400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회원번호</a:t>
              </a: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82B59FA1-28F3-41E8-AE85-7DBF344E003D}"/>
                </a:ext>
              </a:extLst>
            </p:cNvPr>
            <p:cNvSpPr/>
            <p:nvPr/>
          </p:nvSpPr>
          <p:spPr>
            <a:xfrm>
              <a:off x="1143713" y="1852551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이름</a:t>
              </a: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9803BF67-458A-46AC-8CC7-4DAE48442961}"/>
                </a:ext>
              </a:extLst>
            </p:cNvPr>
            <p:cNvSpPr/>
            <p:nvPr/>
          </p:nvSpPr>
          <p:spPr>
            <a:xfrm>
              <a:off x="292986" y="2497816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아이디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87EA36C5-58CA-453E-9E87-312517485820}"/>
                </a:ext>
              </a:extLst>
            </p:cNvPr>
            <p:cNvSpPr/>
            <p:nvPr/>
          </p:nvSpPr>
          <p:spPr>
            <a:xfrm>
              <a:off x="255181" y="2982420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>
                  <a:latin typeface="맑은 고딕" panose="020B0503020000020004" pitchFamily="34" charset="-127"/>
                  <a:ea typeface="맑은 고딕" panose="020B0503020000020004" pitchFamily="34" charset="-127"/>
                </a:rPr>
                <a:t>비밀번호</a:t>
              </a:r>
              <a:endParaRPr lang="ko-KR" altLang="en-US" sz="800" b="1" dirty="0">
                <a:latin typeface="맑은 고딕" panose="020B0503020000020004" pitchFamily="34" charset="-127"/>
                <a:ea typeface="맑은 고딕" panose="020B0503020000020004" pitchFamily="34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C50CC2B-E4B2-44CD-BF52-53B24A9D7CA6}"/>
                </a:ext>
              </a:extLst>
            </p:cNvPr>
            <p:cNvSpPr/>
            <p:nvPr/>
          </p:nvSpPr>
          <p:spPr>
            <a:xfrm>
              <a:off x="3808514" y="2265803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>
                  <a:latin typeface="맑은 고딕" panose="020B0503020000020004" pitchFamily="34" charset="-127"/>
                  <a:ea typeface="맑은 고딕" panose="020B0503020000020004" pitchFamily="34" charset="-127"/>
                </a:rPr>
                <a:t>이메일</a:t>
              </a:r>
              <a:endParaRPr lang="ko-KR" altLang="en-US" sz="800" b="1" dirty="0">
                <a:latin typeface="맑은 고딕" panose="020B0503020000020004" pitchFamily="34" charset="-127"/>
                <a:ea typeface="맑은 고딕" panose="020B0503020000020004" pitchFamily="34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6B335200-1F34-491E-BA76-D3E800BF05F2}"/>
                </a:ext>
              </a:extLst>
            </p:cNvPr>
            <p:cNvSpPr/>
            <p:nvPr/>
          </p:nvSpPr>
          <p:spPr>
            <a:xfrm>
              <a:off x="2154532" y="1852552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주소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2A319A59-DB4C-493C-84AC-6E0D86225C1D}"/>
                </a:ext>
              </a:extLst>
            </p:cNvPr>
            <p:cNvSpPr/>
            <p:nvPr/>
          </p:nvSpPr>
          <p:spPr>
            <a:xfrm>
              <a:off x="4349520" y="2711854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전화번호</a:t>
              </a: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361619BC-FBDC-4218-8F9C-06542BFAAFFD}"/>
                </a:ext>
              </a:extLst>
            </p:cNvPr>
            <p:cNvSpPr/>
            <p:nvPr/>
          </p:nvSpPr>
          <p:spPr>
            <a:xfrm>
              <a:off x="450864" y="3484716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성별</a:t>
              </a: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EE9DF6D0-1B47-4D2A-954D-6D0CE99EC262}"/>
                </a:ext>
              </a:extLst>
            </p:cNvPr>
            <p:cNvSpPr/>
            <p:nvPr/>
          </p:nvSpPr>
          <p:spPr>
            <a:xfrm>
              <a:off x="1028629" y="6185495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도서명</a:t>
              </a: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E02EF343-B653-4F17-9D9C-970792B796D8}"/>
                </a:ext>
              </a:extLst>
            </p:cNvPr>
            <p:cNvSpPr/>
            <p:nvPr/>
          </p:nvSpPr>
          <p:spPr>
            <a:xfrm>
              <a:off x="85253" y="5375741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출판사</a:t>
              </a: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A08579B-0530-414F-98F9-2293DE04DBFD}"/>
                </a:ext>
              </a:extLst>
            </p:cNvPr>
            <p:cNvSpPr/>
            <p:nvPr/>
          </p:nvSpPr>
          <p:spPr>
            <a:xfrm>
              <a:off x="156844" y="5948446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발행일</a:t>
              </a: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1A64278-AA70-4EE5-BA7E-0A139BEC579B}"/>
                </a:ext>
              </a:extLst>
            </p:cNvPr>
            <p:cNvSpPr/>
            <p:nvPr/>
          </p:nvSpPr>
          <p:spPr>
            <a:xfrm>
              <a:off x="3005260" y="5979787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저자</a:t>
              </a: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97DDAF7E-5CD6-40BC-8C17-29F4955E5865}"/>
                </a:ext>
              </a:extLst>
            </p:cNvPr>
            <p:cNvSpPr/>
            <p:nvPr/>
          </p:nvSpPr>
          <p:spPr>
            <a:xfrm>
              <a:off x="1994996" y="6179259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ISBN</a:t>
              </a:r>
              <a:endParaRPr lang="ko-KR" altLang="en-US" sz="800" b="1" dirty="0">
                <a:latin typeface="맑은 고딕" panose="020B0503020000020004" pitchFamily="34" charset="-127"/>
                <a:ea typeface="맑은 고딕" panose="020B0503020000020004" pitchFamily="34" charset="-127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D6C1FCBF-368B-41DA-A1D6-6C0B7833062F}"/>
                </a:ext>
              </a:extLst>
            </p:cNvPr>
            <p:cNvSpPr/>
            <p:nvPr/>
          </p:nvSpPr>
          <p:spPr>
            <a:xfrm>
              <a:off x="555380" y="4801717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도서번호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BC45A58-6F6E-4461-B764-959C2C92F335}"/>
                </a:ext>
              </a:extLst>
            </p:cNvPr>
            <p:cNvSpPr/>
            <p:nvPr/>
          </p:nvSpPr>
          <p:spPr>
            <a:xfrm>
              <a:off x="4767910" y="4186484"/>
              <a:ext cx="864673" cy="299846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대여도서</a:t>
              </a:r>
              <a:endParaRPr lang="en-US" altLang="ko-KR" sz="1050" b="1" dirty="0">
                <a:latin typeface="맑은 고딕" panose="020B0503020000020004" pitchFamily="34" charset="-127"/>
                <a:ea typeface="맑은 고딕" panose="020B0503020000020004" pitchFamily="34" charset="-127"/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43370679-2FDD-4C3B-BB59-71F580BFBA7C}"/>
                </a:ext>
              </a:extLst>
            </p:cNvPr>
            <p:cNvSpPr/>
            <p:nvPr/>
          </p:nvSpPr>
          <p:spPr>
            <a:xfrm>
              <a:off x="5878908" y="4675027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대여일</a:t>
              </a: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575617E1-0DDD-426C-9BFE-F79463B30069}"/>
                </a:ext>
              </a:extLst>
            </p:cNvPr>
            <p:cNvSpPr/>
            <p:nvPr/>
          </p:nvSpPr>
          <p:spPr>
            <a:xfrm>
              <a:off x="5878908" y="3555464"/>
              <a:ext cx="850727" cy="411417"/>
            </a:xfrm>
            <a:prstGeom prst="ellipse">
              <a:avLst/>
            </a:prstGeom>
            <a:ln>
              <a:prstDash val="dashDot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반납일</a:t>
              </a: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8BB47AAB-B942-4266-8E55-24CCC34510E3}"/>
                </a:ext>
              </a:extLst>
            </p:cNvPr>
            <p:cNvSpPr/>
            <p:nvPr/>
          </p:nvSpPr>
          <p:spPr>
            <a:xfrm>
              <a:off x="3035786" y="1955403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등급</a:t>
              </a:r>
            </a:p>
          </p:txBody>
        </p:sp>
        <p:sp>
          <p:nvSpPr>
            <p:cNvPr id="36" name="순서도: 판단 35">
              <a:extLst>
                <a:ext uri="{FF2B5EF4-FFF2-40B4-BE49-F238E27FC236}">
                  <a16:creationId xmlns:a16="http://schemas.microsoft.com/office/drawing/2014/main" id="{AB96F49E-A4CC-465E-9C37-F05F0C332A83}"/>
                </a:ext>
              </a:extLst>
            </p:cNvPr>
            <p:cNvSpPr/>
            <p:nvPr/>
          </p:nvSpPr>
          <p:spPr>
            <a:xfrm>
              <a:off x="2387762" y="4036218"/>
              <a:ext cx="1692811" cy="637375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spc="-150" dirty="0">
                  <a:solidFill>
                    <a:schemeClr val="tx1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rPr>
                <a:t>대여정보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F081DE74-D014-476C-B4CC-C770987FB1BF}"/>
                </a:ext>
              </a:extLst>
            </p:cNvPr>
            <p:cNvCxnSpPr>
              <a:cxnSpLocks/>
              <a:stCxn id="19" idx="4"/>
            </p:cNvCxnSpPr>
            <p:nvPr/>
          </p:nvCxnSpPr>
          <p:spPr>
            <a:xfrm>
              <a:off x="1569076" y="2263968"/>
              <a:ext cx="851282" cy="64526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51040B65-1279-48EA-B980-353CAF8D7C61}"/>
                </a:ext>
              </a:extLst>
            </p:cNvPr>
            <p:cNvCxnSpPr>
              <a:cxnSpLocks/>
              <a:stCxn id="18" idx="5"/>
            </p:cNvCxnSpPr>
            <p:nvPr/>
          </p:nvCxnSpPr>
          <p:spPr>
            <a:xfrm>
              <a:off x="997967" y="2392566"/>
              <a:ext cx="1270292" cy="52499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C0746D25-53F5-459A-9420-31B558B700CB}"/>
                </a:ext>
              </a:extLst>
            </p:cNvPr>
            <p:cNvCxnSpPr>
              <a:cxnSpLocks/>
              <a:stCxn id="20" idx="5"/>
            </p:cNvCxnSpPr>
            <p:nvPr/>
          </p:nvCxnSpPr>
          <p:spPr>
            <a:xfrm>
              <a:off x="1019127" y="2848982"/>
              <a:ext cx="1249132" cy="11248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F8C84238-3859-41B4-9978-AF40200B7E85}"/>
                </a:ext>
              </a:extLst>
            </p:cNvPr>
            <p:cNvCxnSpPr>
              <a:stCxn id="21" idx="6"/>
              <a:endCxn id="12" idx="1"/>
            </p:cNvCxnSpPr>
            <p:nvPr/>
          </p:nvCxnSpPr>
          <p:spPr>
            <a:xfrm flipV="1">
              <a:off x="1105908" y="3059156"/>
              <a:ext cx="1162351" cy="12897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C895DFA0-B507-4A02-83DE-283BFD93B87D}"/>
                </a:ext>
              </a:extLst>
            </p:cNvPr>
            <p:cNvCxnSpPr>
              <a:stCxn id="25" idx="6"/>
            </p:cNvCxnSpPr>
            <p:nvPr/>
          </p:nvCxnSpPr>
          <p:spPr>
            <a:xfrm flipV="1">
              <a:off x="1301590" y="3209079"/>
              <a:ext cx="966668" cy="48134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5E1DB70C-97DA-4547-9A54-0ABD1F947374}"/>
                </a:ext>
              </a:extLst>
            </p:cNvPr>
            <p:cNvCxnSpPr>
              <a:stCxn id="23" idx="4"/>
            </p:cNvCxnSpPr>
            <p:nvPr/>
          </p:nvCxnSpPr>
          <p:spPr>
            <a:xfrm flipH="1">
              <a:off x="2579896" y="2263968"/>
              <a:ext cx="1" cy="65359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69C3B7F8-2B59-4CA9-B1F1-81E1F941F968}"/>
                </a:ext>
              </a:extLst>
            </p:cNvPr>
            <p:cNvCxnSpPr>
              <a:cxnSpLocks/>
              <a:stCxn id="35" idx="3"/>
            </p:cNvCxnSpPr>
            <p:nvPr/>
          </p:nvCxnSpPr>
          <p:spPr>
            <a:xfrm flipH="1">
              <a:off x="2839369" y="2306569"/>
              <a:ext cx="321003" cy="5947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ECB6993D-0A50-4869-8D3E-3BCC6FAA6F15}"/>
                </a:ext>
              </a:extLst>
            </p:cNvPr>
            <p:cNvCxnSpPr>
              <a:cxnSpLocks/>
              <a:stCxn id="22" idx="2"/>
            </p:cNvCxnSpPr>
            <p:nvPr/>
          </p:nvCxnSpPr>
          <p:spPr>
            <a:xfrm flipH="1">
              <a:off x="3129846" y="2471510"/>
              <a:ext cx="678668" cy="42728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D68D7E63-D654-4FFB-AE8C-C611DE1B6745}"/>
                </a:ext>
              </a:extLst>
            </p:cNvPr>
            <p:cNvCxnSpPr>
              <a:cxnSpLocks/>
              <a:stCxn id="24" idx="2"/>
              <a:endCxn id="12" idx="3"/>
            </p:cNvCxnSpPr>
            <p:nvPr/>
          </p:nvCxnSpPr>
          <p:spPr>
            <a:xfrm flipH="1">
              <a:off x="3132931" y="2917563"/>
              <a:ext cx="1216589" cy="14159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D3B3A8CA-F083-4C02-BAD8-AB331C37CACA}"/>
                </a:ext>
              </a:extLst>
            </p:cNvPr>
            <p:cNvCxnSpPr>
              <a:cxnSpLocks/>
              <a:stCxn id="12" idx="2"/>
              <a:endCxn id="36" idx="0"/>
            </p:cNvCxnSpPr>
            <p:nvPr/>
          </p:nvCxnSpPr>
          <p:spPr>
            <a:xfrm>
              <a:off x="2700596" y="3209079"/>
              <a:ext cx="533572" cy="8271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4284DB46-DE8D-4E27-AC96-99E804C979D2}"/>
                </a:ext>
              </a:extLst>
            </p:cNvPr>
            <p:cNvCxnSpPr>
              <a:cxnSpLocks/>
              <a:stCxn id="17" idx="0"/>
              <a:endCxn id="36" idx="2"/>
            </p:cNvCxnSpPr>
            <p:nvPr/>
          </p:nvCxnSpPr>
          <p:spPr>
            <a:xfrm flipV="1">
              <a:off x="2426777" y="4673593"/>
              <a:ext cx="807391" cy="5522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C3E58A9C-0BE2-4115-98D2-A898BA474ACC}"/>
                </a:ext>
              </a:extLst>
            </p:cNvPr>
            <p:cNvCxnSpPr>
              <a:cxnSpLocks/>
              <a:stCxn id="36" idx="3"/>
              <a:endCxn id="32" idx="1"/>
            </p:cNvCxnSpPr>
            <p:nvPr/>
          </p:nvCxnSpPr>
          <p:spPr>
            <a:xfrm flipV="1">
              <a:off x="4080573" y="4336407"/>
              <a:ext cx="687337" cy="1849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D66DCA8-B2E3-4AF1-BCB0-087D5E62C265}"/>
                </a:ext>
              </a:extLst>
            </p:cNvPr>
            <p:cNvCxnSpPr>
              <a:cxnSpLocks/>
              <a:stCxn id="31" idx="6"/>
            </p:cNvCxnSpPr>
            <p:nvPr/>
          </p:nvCxnSpPr>
          <p:spPr>
            <a:xfrm>
              <a:off x="1406108" y="5007426"/>
              <a:ext cx="588332" cy="21839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108B4371-811E-4FC5-8095-836551E75346}"/>
                </a:ext>
              </a:extLst>
            </p:cNvPr>
            <p:cNvCxnSpPr>
              <a:stCxn id="27" idx="6"/>
              <a:endCxn id="17" idx="1"/>
            </p:cNvCxnSpPr>
            <p:nvPr/>
          </p:nvCxnSpPr>
          <p:spPr>
            <a:xfrm flipV="1">
              <a:off x="935980" y="5375741"/>
              <a:ext cx="1058460" cy="20570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3461AC54-C57F-46F0-8174-39AC71FD52E6}"/>
                </a:ext>
              </a:extLst>
            </p:cNvPr>
            <p:cNvCxnSpPr>
              <a:stCxn id="28" idx="6"/>
            </p:cNvCxnSpPr>
            <p:nvPr/>
          </p:nvCxnSpPr>
          <p:spPr>
            <a:xfrm flipV="1">
              <a:off x="1007571" y="5525664"/>
              <a:ext cx="986868" cy="62849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ED54E4FB-2848-42D7-A298-195D09837A96}"/>
                </a:ext>
              </a:extLst>
            </p:cNvPr>
            <p:cNvCxnSpPr>
              <a:cxnSpLocks/>
              <a:stCxn id="26" idx="7"/>
            </p:cNvCxnSpPr>
            <p:nvPr/>
          </p:nvCxnSpPr>
          <p:spPr>
            <a:xfrm flipV="1">
              <a:off x="1754769" y="5525664"/>
              <a:ext cx="444547" cy="72008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5C1DA532-A6E7-41EE-A671-43D43CA764CB}"/>
                </a:ext>
              </a:extLst>
            </p:cNvPr>
            <p:cNvCxnSpPr>
              <a:stCxn id="30" idx="0"/>
              <a:endCxn id="17" idx="2"/>
            </p:cNvCxnSpPr>
            <p:nvPr/>
          </p:nvCxnSpPr>
          <p:spPr>
            <a:xfrm flipV="1">
              <a:off x="2420360" y="5525664"/>
              <a:ext cx="6417" cy="65359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D8C57D25-71EA-4B35-A7AA-B7437CA778DD}"/>
                </a:ext>
              </a:extLst>
            </p:cNvPr>
            <p:cNvCxnSpPr>
              <a:stCxn id="29" idx="1"/>
            </p:cNvCxnSpPr>
            <p:nvPr/>
          </p:nvCxnSpPr>
          <p:spPr>
            <a:xfrm flipH="1" flipV="1">
              <a:off x="2682420" y="5525664"/>
              <a:ext cx="447426" cy="5143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A92B2D7-AED4-422A-81EA-CE0A017E00C7}"/>
                </a:ext>
              </a:extLst>
            </p:cNvPr>
            <p:cNvCxnSpPr>
              <a:cxnSpLocks/>
              <a:stCxn id="34" idx="3"/>
            </p:cNvCxnSpPr>
            <p:nvPr/>
          </p:nvCxnSpPr>
          <p:spPr>
            <a:xfrm flipH="1">
              <a:off x="5632582" y="3906630"/>
              <a:ext cx="370912" cy="27985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10F62DDD-2BAD-46B7-BF1C-591B13811813}"/>
                </a:ext>
              </a:extLst>
            </p:cNvPr>
            <p:cNvCxnSpPr>
              <a:stCxn id="33" idx="1"/>
            </p:cNvCxnSpPr>
            <p:nvPr/>
          </p:nvCxnSpPr>
          <p:spPr>
            <a:xfrm flipH="1" flipV="1">
              <a:off x="5632582" y="4486330"/>
              <a:ext cx="370912" cy="24894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149AD83-644E-413F-9B85-0469A6B93BDB}"/>
                </a:ext>
              </a:extLst>
            </p:cNvPr>
            <p:cNvSpPr txBox="1"/>
            <p:nvPr/>
          </p:nvSpPr>
          <p:spPr>
            <a:xfrm>
              <a:off x="3468752" y="3783399"/>
              <a:ext cx="589724" cy="309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N : 1</a:t>
              </a:r>
              <a:endParaRPr lang="ko-KR" altLang="en-US" sz="1050" b="1" dirty="0">
                <a:latin typeface="맑은 고딕" panose="020B0503020000020004" pitchFamily="34" charset="-127"/>
                <a:ea typeface="맑은 고딕" panose="020B0503020000020004" pitchFamily="34" charset="-127"/>
              </a:endParaRP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A197BFB-2735-430B-89EE-BE52B421D973}"/>
                </a:ext>
              </a:extLst>
            </p:cNvPr>
            <p:cNvSpPr/>
            <p:nvPr/>
          </p:nvSpPr>
          <p:spPr>
            <a:xfrm>
              <a:off x="4191518" y="3209079"/>
              <a:ext cx="850727" cy="411417"/>
            </a:xfrm>
            <a:prstGeom prst="ellipse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벌칙</a:t>
              </a:r>
            </a:p>
          </p:txBody>
        </p: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F4E4BFE2-3A0E-4380-9DC5-D53715C54FC5}"/>
                </a:ext>
              </a:extLst>
            </p:cNvPr>
            <p:cNvCxnSpPr>
              <a:cxnSpLocks/>
              <a:stCxn id="58" idx="2"/>
            </p:cNvCxnSpPr>
            <p:nvPr/>
          </p:nvCxnSpPr>
          <p:spPr>
            <a:xfrm flipH="1" flipV="1">
              <a:off x="3146501" y="3209079"/>
              <a:ext cx="1045017" cy="20570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440EE0C-8344-4A30-9682-7F2AD8991136}"/>
                </a:ext>
              </a:extLst>
            </p:cNvPr>
            <p:cNvSpPr txBox="1"/>
            <p:nvPr/>
          </p:nvSpPr>
          <p:spPr>
            <a:xfrm>
              <a:off x="3468752" y="4598678"/>
              <a:ext cx="589724" cy="309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b="1" dirty="0">
                  <a:latin typeface="맑은 고딕" panose="020B0503020000020004" pitchFamily="34" charset="-127"/>
                  <a:ea typeface="맑은 고딕" panose="020B0503020000020004" pitchFamily="34" charset="-127"/>
                </a:rPr>
                <a:t>N : 1</a:t>
              </a:r>
              <a:endParaRPr lang="ko-KR" altLang="en-US" sz="1050" b="1" dirty="0">
                <a:latin typeface="맑은 고딕" panose="020B0503020000020004" pitchFamily="34" charset="-127"/>
                <a:ea typeface="맑은 고딕" panose="020B0503020000020004" pitchFamily="34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7ACEF39-7A7E-4829-8F15-F708FDF57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060" y="1933993"/>
            <a:ext cx="4854559" cy="2949156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9729F745-3FC4-419B-A1D8-4081641AF17D}"/>
              </a:ext>
            </a:extLst>
          </p:cNvPr>
          <p:cNvSpPr/>
          <p:nvPr/>
        </p:nvSpPr>
        <p:spPr>
          <a:xfrm>
            <a:off x="5967218" y="3688262"/>
            <a:ext cx="505288" cy="314186"/>
          </a:xfrm>
          <a:prstGeom prst="rightArrow">
            <a:avLst>
              <a:gd name="adj1" fmla="val 50000"/>
              <a:gd name="adj2" fmla="val 40551"/>
            </a:avLst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14B73C-798F-4E51-B4AA-05EFBA14341E}"/>
              </a:ext>
            </a:extLst>
          </p:cNvPr>
          <p:cNvSpPr txBox="1"/>
          <p:nvPr/>
        </p:nvSpPr>
        <p:spPr>
          <a:xfrm>
            <a:off x="5299251" y="4789941"/>
            <a:ext cx="22943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회원 </a:t>
            </a:r>
            <a:r>
              <a:rPr lang="en-US" altLang="ko-KR" sz="16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=&gt; User</a:t>
            </a:r>
          </a:p>
          <a:p>
            <a:r>
              <a:rPr lang="ko-KR" altLang="en-US" sz="16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도서 </a:t>
            </a:r>
            <a:r>
              <a:rPr lang="en-US" altLang="ko-KR" sz="16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=&gt; Books</a:t>
            </a:r>
          </a:p>
          <a:p>
            <a:r>
              <a:rPr lang="ko-KR" altLang="en-US" sz="16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대여정보 </a:t>
            </a:r>
            <a:r>
              <a:rPr lang="en-US" altLang="ko-KR" sz="16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=&gt; Rental</a:t>
            </a:r>
            <a:endParaRPr lang="ko-KR" altLang="en-US" sz="1600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4233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286C0EFF-33B4-4101-A4C3-5B03D3968057}"/>
              </a:ext>
            </a:extLst>
          </p:cNvPr>
          <p:cNvSpPr/>
          <p:nvPr/>
        </p:nvSpPr>
        <p:spPr>
          <a:xfrm>
            <a:off x="0" y="1"/>
            <a:ext cx="7308850" cy="946150"/>
          </a:xfrm>
          <a:prstGeom prst="snip1Rect">
            <a:avLst>
              <a:gd name="adj" fmla="val 50000"/>
            </a:avLst>
          </a:prstGeom>
          <a:solidFill>
            <a:srgbClr val="B2E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307ACCF-1354-4386-B7D5-925B36DCF0B8}"/>
              </a:ext>
            </a:extLst>
          </p:cNvPr>
          <p:cNvSpPr txBox="1">
            <a:spLocks/>
          </p:cNvSpPr>
          <p:nvPr/>
        </p:nvSpPr>
        <p:spPr>
          <a:xfrm>
            <a:off x="375336" y="109539"/>
            <a:ext cx="3354000" cy="727074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추후 진행사항</a:t>
            </a:r>
          </a:p>
        </p:txBody>
      </p:sp>
      <p:sp>
        <p:nvSpPr>
          <p:cNvPr id="6" name="대각선 줄무늬 5">
            <a:extLst>
              <a:ext uri="{FF2B5EF4-FFF2-40B4-BE49-F238E27FC236}">
                <a16:creationId xmlns:a16="http://schemas.microsoft.com/office/drawing/2014/main" id="{E5B87DE3-6CC8-4B64-9C49-9652AD3C927D}"/>
              </a:ext>
            </a:extLst>
          </p:cNvPr>
          <p:cNvSpPr/>
          <p:nvPr/>
        </p:nvSpPr>
        <p:spPr>
          <a:xfrm rot="5400000">
            <a:off x="6889749" y="0"/>
            <a:ext cx="419100" cy="419100"/>
          </a:xfrm>
          <a:prstGeom prst="diagStripe">
            <a:avLst>
              <a:gd name="adj" fmla="val 72004"/>
            </a:avLst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대각선 줄무늬 6">
            <a:extLst>
              <a:ext uri="{FF2B5EF4-FFF2-40B4-BE49-F238E27FC236}">
                <a16:creationId xmlns:a16="http://schemas.microsoft.com/office/drawing/2014/main" id="{2E07DE3D-6BC1-4927-97A6-C6FA79283A6B}"/>
              </a:ext>
            </a:extLst>
          </p:cNvPr>
          <p:cNvSpPr/>
          <p:nvPr/>
        </p:nvSpPr>
        <p:spPr>
          <a:xfrm rot="5400000">
            <a:off x="7058025" y="0"/>
            <a:ext cx="250824" cy="250824"/>
          </a:xfrm>
          <a:prstGeom prst="diagStripe">
            <a:avLst>
              <a:gd name="adj" fmla="val 63464"/>
            </a:avLst>
          </a:prstGeom>
          <a:solidFill>
            <a:srgbClr val="7AB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대각선 줄무늬 7">
            <a:extLst>
              <a:ext uri="{FF2B5EF4-FFF2-40B4-BE49-F238E27FC236}">
                <a16:creationId xmlns:a16="http://schemas.microsoft.com/office/drawing/2014/main" id="{66EC0FD1-DE43-4923-B46E-FF3C7BCFD602}"/>
              </a:ext>
            </a:extLst>
          </p:cNvPr>
          <p:cNvSpPr/>
          <p:nvPr/>
        </p:nvSpPr>
        <p:spPr>
          <a:xfrm rot="5400000">
            <a:off x="7193755" y="-1"/>
            <a:ext cx="115093" cy="115093"/>
          </a:xfrm>
          <a:prstGeom prst="diagStripe">
            <a:avLst>
              <a:gd name="adj" fmla="val 45518"/>
            </a:avLst>
          </a:prstGeom>
          <a:solidFill>
            <a:srgbClr val="52A0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EA2E75D-98AB-4B3D-8CB6-3116D45210BB}"/>
              </a:ext>
            </a:extLst>
          </p:cNvPr>
          <p:cNvGrpSpPr/>
          <p:nvPr/>
        </p:nvGrpSpPr>
        <p:grpSpPr>
          <a:xfrm>
            <a:off x="10699750" y="5346700"/>
            <a:ext cx="1494825" cy="1511300"/>
            <a:chOff x="10699750" y="5346700"/>
            <a:chExt cx="1494825" cy="1511300"/>
          </a:xfrm>
        </p:grpSpPr>
        <p:sp>
          <p:nvSpPr>
            <p:cNvPr id="14" name="대각선 줄무늬 13">
              <a:extLst>
                <a:ext uri="{FF2B5EF4-FFF2-40B4-BE49-F238E27FC236}">
                  <a16:creationId xmlns:a16="http://schemas.microsoft.com/office/drawing/2014/main" id="{C5CDAD4D-445F-4324-B40E-6FF704D953F3}"/>
                </a:ext>
              </a:extLst>
            </p:cNvPr>
            <p:cNvSpPr/>
            <p:nvPr/>
          </p:nvSpPr>
          <p:spPr>
            <a:xfrm rot="10800000">
              <a:off x="10699750" y="5346700"/>
              <a:ext cx="1492250" cy="1511300"/>
            </a:xfrm>
            <a:prstGeom prst="diagStripe">
              <a:avLst>
                <a:gd name="adj" fmla="val 78125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대각선 줄무늬 14">
              <a:extLst>
                <a:ext uri="{FF2B5EF4-FFF2-40B4-BE49-F238E27FC236}">
                  <a16:creationId xmlns:a16="http://schemas.microsoft.com/office/drawing/2014/main" id="{7F2B99D9-8489-4FDB-8131-8A0573362C47}"/>
                </a:ext>
              </a:extLst>
            </p:cNvPr>
            <p:cNvSpPr/>
            <p:nvPr/>
          </p:nvSpPr>
          <p:spPr>
            <a:xfrm rot="10800000">
              <a:off x="11102374" y="5765799"/>
              <a:ext cx="1092200" cy="1092200"/>
            </a:xfrm>
            <a:prstGeom prst="diagStripe">
              <a:avLst>
                <a:gd name="adj" fmla="val 72054"/>
              </a:avLst>
            </a:prstGeom>
            <a:solidFill>
              <a:srgbClr val="7ABC3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대각선 줄무늬 15">
              <a:extLst>
                <a:ext uri="{FF2B5EF4-FFF2-40B4-BE49-F238E27FC236}">
                  <a16:creationId xmlns:a16="http://schemas.microsoft.com/office/drawing/2014/main" id="{513D06DC-8E7C-4902-BB11-37CE6012AEB0}"/>
                </a:ext>
              </a:extLst>
            </p:cNvPr>
            <p:cNvSpPr/>
            <p:nvPr/>
          </p:nvSpPr>
          <p:spPr>
            <a:xfrm rot="10800000">
              <a:off x="11477025" y="6140450"/>
              <a:ext cx="717550" cy="717550"/>
            </a:xfrm>
            <a:prstGeom prst="diagStripe">
              <a:avLst>
                <a:gd name="adj" fmla="val 72054"/>
              </a:avLst>
            </a:prstGeom>
            <a:solidFill>
              <a:srgbClr val="41902C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BBBA308-DD8D-492D-9C19-8F3FAD8F4A49}"/>
              </a:ext>
            </a:extLst>
          </p:cNvPr>
          <p:cNvSpPr/>
          <p:nvPr/>
        </p:nvSpPr>
        <p:spPr>
          <a:xfrm>
            <a:off x="504698" y="1618010"/>
            <a:ext cx="6840187" cy="991589"/>
          </a:xfrm>
          <a:prstGeom prst="roundRect">
            <a:avLst/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2BBD8FB7-8A35-4946-991A-C9CECF2723E4}"/>
              </a:ext>
            </a:extLst>
          </p:cNvPr>
          <p:cNvSpPr/>
          <p:nvPr/>
        </p:nvSpPr>
        <p:spPr>
          <a:xfrm>
            <a:off x="593763" y="1711258"/>
            <a:ext cx="4364184" cy="805092"/>
          </a:xfrm>
          <a:prstGeom prst="roundRect">
            <a:avLst/>
          </a:prstGeom>
          <a:solidFill>
            <a:srgbClr val="7AB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4A80158-7459-49EE-B46F-1D0181E5D3A5}"/>
              </a:ext>
            </a:extLst>
          </p:cNvPr>
          <p:cNvSpPr/>
          <p:nvPr/>
        </p:nvSpPr>
        <p:spPr>
          <a:xfrm>
            <a:off x="605637" y="1711258"/>
            <a:ext cx="6662057" cy="80509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F4CF91-7EB7-4CD9-B963-8F6721C86141}"/>
              </a:ext>
            </a:extLst>
          </p:cNvPr>
          <p:cNvSpPr txBox="1"/>
          <p:nvPr/>
        </p:nvSpPr>
        <p:spPr>
          <a:xfrm>
            <a:off x="2404751" y="192913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60%</a:t>
            </a:r>
            <a:endParaRPr lang="ko-KR" altLang="en-US" b="1" dirty="0">
              <a:solidFill>
                <a:schemeClr val="bg1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904B33-0E33-47CC-8B61-B0469D86F8D8}"/>
              </a:ext>
            </a:extLst>
          </p:cNvPr>
          <p:cNvSpPr txBox="1"/>
          <p:nvPr/>
        </p:nvSpPr>
        <p:spPr>
          <a:xfrm>
            <a:off x="5786049" y="192913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40%</a:t>
            </a:r>
            <a:endParaRPr lang="ko-KR" altLang="en-US" b="1" dirty="0">
              <a:solidFill>
                <a:srgbClr val="FF0000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9A95960-3AC2-47D4-B424-0DF37739D078}"/>
              </a:ext>
            </a:extLst>
          </p:cNvPr>
          <p:cNvSpPr/>
          <p:nvPr/>
        </p:nvSpPr>
        <p:spPr>
          <a:xfrm>
            <a:off x="5082638" y="1384440"/>
            <a:ext cx="568036" cy="124631"/>
          </a:xfrm>
          <a:prstGeom prst="rect">
            <a:avLst/>
          </a:prstGeom>
          <a:solidFill>
            <a:srgbClr val="7ABC3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5932084-A316-4327-A8DE-91CB39E00D88}"/>
              </a:ext>
            </a:extLst>
          </p:cNvPr>
          <p:cNvSpPr/>
          <p:nvPr/>
        </p:nvSpPr>
        <p:spPr>
          <a:xfrm>
            <a:off x="6220771" y="1368747"/>
            <a:ext cx="568036" cy="124631"/>
          </a:xfrm>
          <a:prstGeom prst="rect">
            <a:avLst/>
          </a:prstGeom>
          <a:solidFill>
            <a:srgbClr val="9EDA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FF9B15-E25D-40F7-AFBD-6FD003311574}"/>
              </a:ext>
            </a:extLst>
          </p:cNvPr>
          <p:cNvSpPr txBox="1"/>
          <p:nvPr/>
        </p:nvSpPr>
        <p:spPr>
          <a:xfrm>
            <a:off x="5638083" y="1309776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완성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580B2C-86DB-4ACC-BF34-7EEE49A18BD7}"/>
              </a:ext>
            </a:extLst>
          </p:cNvPr>
          <p:cNvSpPr txBox="1"/>
          <p:nvPr/>
        </p:nvSpPr>
        <p:spPr>
          <a:xfrm>
            <a:off x="6778565" y="1306866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미완성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7D7FEA-BAF4-4A98-8B0D-AEB683D9B596}"/>
              </a:ext>
            </a:extLst>
          </p:cNvPr>
          <p:cNvSpPr txBox="1"/>
          <p:nvPr/>
        </p:nvSpPr>
        <p:spPr>
          <a:xfrm>
            <a:off x="504698" y="1155429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▶ 화면 구현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9F42A5EC-0B5A-417B-B3E1-4A401599759C}"/>
              </a:ext>
            </a:extLst>
          </p:cNvPr>
          <p:cNvSpPr/>
          <p:nvPr/>
        </p:nvSpPr>
        <p:spPr>
          <a:xfrm>
            <a:off x="504698" y="3285963"/>
            <a:ext cx="6840187" cy="991589"/>
          </a:xfrm>
          <a:prstGeom prst="roundRect">
            <a:avLst/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A07F6C8-A89B-4EEF-A0C9-663A78CB9B23}"/>
              </a:ext>
            </a:extLst>
          </p:cNvPr>
          <p:cNvSpPr/>
          <p:nvPr/>
        </p:nvSpPr>
        <p:spPr>
          <a:xfrm>
            <a:off x="593763" y="3379211"/>
            <a:ext cx="45719" cy="805092"/>
          </a:xfrm>
          <a:prstGeom prst="roundRect">
            <a:avLst/>
          </a:prstGeom>
          <a:solidFill>
            <a:srgbClr val="7AB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423F36BA-B4EE-4B31-99ED-E7B80C0BD55B}"/>
              </a:ext>
            </a:extLst>
          </p:cNvPr>
          <p:cNvSpPr/>
          <p:nvPr/>
        </p:nvSpPr>
        <p:spPr>
          <a:xfrm>
            <a:off x="605637" y="3379211"/>
            <a:ext cx="6662057" cy="80509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165448C-FDAB-4DF5-9C38-BB75E867857D}"/>
              </a:ext>
            </a:extLst>
          </p:cNvPr>
          <p:cNvSpPr txBox="1"/>
          <p:nvPr/>
        </p:nvSpPr>
        <p:spPr>
          <a:xfrm>
            <a:off x="593763" y="3597156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0%</a:t>
            </a:r>
            <a:endParaRPr lang="ko-KR" altLang="en-US" b="1" dirty="0">
              <a:solidFill>
                <a:schemeClr val="bg1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304324-12C0-4854-869F-512B28B34DF1}"/>
              </a:ext>
            </a:extLst>
          </p:cNvPr>
          <p:cNvSpPr txBox="1"/>
          <p:nvPr/>
        </p:nvSpPr>
        <p:spPr>
          <a:xfrm>
            <a:off x="3462138" y="3597091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100%</a:t>
            </a:r>
            <a:endParaRPr lang="ko-KR" altLang="en-US" b="1" dirty="0">
              <a:solidFill>
                <a:srgbClr val="FF0000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1B99A47-CCA8-4A20-81A9-6E0A2B0EF4A8}"/>
              </a:ext>
            </a:extLst>
          </p:cNvPr>
          <p:cNvSpPr/>
          <p:nvPr/>
        </p:nvSpPr>
        <p:spPr>
          <a:xfrm>
            <a:off x="5082638" y="3052393"/>
            <a:ext cx="568036" cy="124631"/>
          </a:xfrm>
          <a:prstGeom prst="rect">
            <a:avLst/>
          </a:prstGeom>
          <a:solidFill>
            <a:srgbClr val="7ABC3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252C988-68C7-4737-98EF-F6C3B8AA3AFD}"/>
              </a:ext>
            </a:extLst>
          </p:cNvPr>
          <p:cNvSpPr/>
          <p:nvPr/>
        </p:nvSpPr>
        <p:spPr>
          <a:xfrm>
            <a:off x="6220771" y="3036700"/>
            <a:ext cx="568036" cy="124631"/>
          </a:xfrm>
          <a:prstGeom prst="rect">
            <a:avLst/>
          </a:prstGeom>
          <a:solidFill>
            <a:srgbClr val="9EDA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56A253-6AE7-4FA1-8F31-A36A8B454C15}"/>
              </a:ext>
            </a:extLst>
          </p:cNvPr>
          <p:cNvSpPr txBox="1"/>
          <p:nvPr/>
        </p:nvSpPr>
        <p:spPr>
          <a:xfrm>
            <a:off x="5638083" y="2977729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완성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8BD952E-9697-4F9A-A2B0-7CBE192C1A2C}"/>
              </a:ext>
            </a:extLst>
          </p:cNvPr>
          <p:cNvSpPr txBox="1"/>
          <p:nvPr/>
        </p:nvSpPr>
        <p:spPr>
          <a:xfrm>
            <a:off x="6778565" y="2974819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미완성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AC3A56-C4EB-44A0-94F7-B663B20BDD44}"/>
              </a:ext>
            </a:extLst>
          </p:cNvPr>
          <p:cNvSpPr txBox="1"/>
          <p:nvPr/>
        </p:nvSpPr>
        <p:spPr>
          <a:xfrm>
            <a:off x="504698" y="2823382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▶ 코드 설계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77A2D5F-248F-491A-94D4-FDC09D6C4625}"/>
              </a:ext>
            </a:extLst>
          </p:cNvPr>
          <p:cNvSpPr/>
          <p:nvPr/>
        </p:nvSpPr>
        <p:spPr>
          <a:xfrm>
            <a:off x="5082638" y="4792103"/>
            <a:ext cx="568036" cy="124631"/>
          </a:xfrm>
          <a:prstGeom prst="rect">
            <a:avLst/>
          </a:prstGeom>
          <a:solidFill>
            <a:srgbClr val="7ABC3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0250A6C-86BF-483E-B7D1-C527AD764C02}"/>
              </a:ext>
            </a:extLst>
          </p:cNvPr>
          <p:cNvSpPr/>
          <p:nvPr/>
        </p:nvSpPr>
        <p:spPr>
          <a:xfrm>
            <a:off x="6220771" y="4776410"/>
            <a:ext cx="568036" cy="124631"/>
          </a:xfrm>
          <a:prstGeom prst="rect">
            <a:avLst/>
          </a:prstGeom>
          <a:solidFill>
            <a:srgbClr val="9EDA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A647DC6-43DC-4366-A965-D1A453D0705F}"/>
              </a:ext>
            </a:extLst>
          </p:cNvPr>
          <p:cNvSpPr txBox="1"/>
          <p:nvPr/>
        </p:nvSpPr>
        <p:spPr>
          <a:xfrm>
            <a:off x="5638083" y="4717439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완성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CF71863-7297-48DA-9BC5-63C05E2C4A6A}"/>
              </a:ext>
            </a:extLst>
          </p:cNvPr>
          <p:cNvSpPr txBox="1"/>
          <p:nvPr/>
        </p:nvSpPr>
        <p:spPr>
          <a:xfrm>
            <a:off x="6778565" y="4714529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미완성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9C6DDB-2AA3-47F2-8142-E46D5569E6BA}"/>
              </a:ext>
            </a:extLst>
          </p:cNvPr>
          <p:cNvSpPr txBox="1"/>
          <p:nvPr/>
        </p:nvSpPr>
        <p:spPr>
          <a:xfrm>
            <a:off x="504698" y="4563092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▶ 코드 구현</a:t>
            </a: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BE7DD2DF-E668-4B1A-8203-01A3EBA97DB0}"/>
              </a:ext>
            </a:extLst>
          </p:cNvPr>
          <p:cNvSpPr/>
          <p:nvPr/>
        </p:nvSpPr>
        <p:spPr>
          <a:xfrm>
            <a:off x="504698" y="5071060"/>
            <a:ext cx="6840187" cy="991589"/>
          </a:xfrm>
          <a:prstGeom prst="roundRect">
            <a:avLst/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C3059350-C1F8-42B2-8BC0-D5EE02031152}"/>
              </a:ext>
            </a:extLst>
          </p:cNvPr>
          <p:cNvSpPr/>
          <p:nvPr/>
        </p:nvSpPr>
        <p:spPr>
          <a:xfrm>
            <a:off x="593763" y="5164308"/>
            <a:ext cx="45719" cy="805092"/>
          </a:xfrm>
          <a:prstGeom prst="roundRect">
            <a:avLst/>
          </a:prstGeom>
          <a:solidFill>
            <a:srgbClr val="7AB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93C54405-1A2A-4D39-B38D-27337E69749B}"/>
              </a:ext>
            </a:extLst>
          </p:cNvPr>
          <p:cNvSpPr/>
          <p:nvPr/>
        </p:nvSpPr>
        <p:spPr>
          <a:xfrm>
            <a:off x="605637" y="5164308"/>
            <a:ext cx="6662057" cy="80509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D82E64-6A9B-47ED-B5E0-C5DD822558C1}"/>
              </a:ext>
            </a:extLst>
          </p:cNvPr>
          <p:cNvSpPr txBox="1"/>
          <p:nvPr/>
        </p:nvSpPr>
        <p:spPr>
          <a:xfrm>
            <a:off x="593763" y="5382253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0%</a:t>
            </a:r>
            <a:endParaRPr lang="ko-KR" altLang="en-US" b="1" dirty="0">
              <a:solidFill>
                <a:schemeClr val="bg1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93E2E06-AD71-408E-A828-0A11E5B50D91}"/>
              </a:ext>
            </a:extLst>
          </p:cNvPr>
          <p:cNvSpPr txBox="1"/>
          <p:nvPr/>
        </p:nvSpPr>
        <p:spPr>
          <a:xfrm>
            <a:off x="3462138" y="5382188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100%</a:t>
            </a:r>
            <a:endParaRPr lang="ko-KR" altLang="en-US" b="1" dirty="0">
              <a:solidFill>
                <a:srgbClr val="FF0000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67B45AB0-F912-4B02-8F35-D9833639D8C3}"/>
              </a:ext>
            </a:extLst>
          </p:cNvPr>
          <p:cNvSpPr/>
          <p:nvPr/>
        </p:nvSpPr>
        <p:spPr>
          <a:xfrm rot="16200000">
            <a:off x="7400139" y="1902132"/>
            <a:ext cx="4750852" cy="3834558"/>
          </a:xfrm>
          <a:prstGeom prst="roundRect">
            <a:avLst/>
          </a:prstGeom>
          <a:solidFill>
            <a:srgbClr val="9ED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4F0A4343-89EE-4732-9D25-67C759DBFF92}"/>
              </a:ext>
            </a:extLst>
          </p:cNvPr>
          <p:cNvSpPr/>
          <p:nvPr/>
        </p:nvSpPr>
        <p:spPr>
          <a:xfrm rot="16200000">
            <a:off x="8468717" y="2954722"/>
            <a:ext cx="2623981" cy="3690462"/>
          </a:xfrm>
          <a:prstGeom prst="roundRect">
            <a:avLst>
              <a:gd name="adj" fmla="val 23786"/>
            </a:avLst>
          </a:prstGeom>
          <a:solidFill>
            <a:srgbClr val="7AB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E22D884A-8F4B-4CE4-A0D2-FF88B7C60DCE}"/>
              </a:ext>
            </a:extLst>
          </p:cNvPr>
          <p:cNvSpPr/>
          <p:nvPr/>
        </p:nvSpPr>
        <p:spPr>
          <a:xfrm rot="16200000">
            <a:off x="7483031" y="1969035"/>
            <a:ext cx="4585068" cy="37007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1B3964D-6A0F-42AA-9411-C72E4404139A}"/>
              </a:ext>
            </a:extLst>
          </p:cNvPr>
          <p:cNvSpPr txBox="1"/>
          <p:nvPr/>
        </p:nvSpPr>
        <p:spPr>
          <a:xfrm>
            <a:off x="9449193" y="465551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50%</a:t>
            </a:r>
            <a:endParaRPr lang="ko-KR" altLang="en-US" b="1" dirty="0">
              <a:solidFill>
                <a:schemeClr val="bg1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BC03C75-0D07-4922-BFB6-014A7B949CAF}"/>
              </a:ext>
            </a:extLst>
          </p:cNvPr>
          <p:cNvSpPr txBox="1"/>
          <p:nvPr/>
        </p:nvSpPr>
        <p:spPr>
          <a:xfrm>
            <a:off x="9449193" y="259828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50%</a:t>
            </a:r>
            <a:endParaRPr lang="ko-KR" altLang="en-US" b="1" dirty="0">
              <a:solidFill>
                <a:srgbClr val="FF0000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C3E926E-1D2B-42BB-9E26-45414CA53763}"/>
              </a:ext>
            </a:extLst>
          </p:cNvPr>
          <p:cNvSpPr/>
          <p:nvPr/>
        </p:nvSpPr>
        <p:spPr>
          <a:xfrm>
            <a:off x="9322153" y="1197322"/>
            <a:ext cx="568036" cy="124631"/>
          </a:xfrm>
          <a:prstGeom prst="rect">
            <a:avLst/>
          </a:prstGeom>
          <a:solidFill>
            <a:srgbClr val="7ABC3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C122E930-64E3-4CC2-833B-A7756F3D757C}"/>
              </a:ext>
            </a:extLst>
          </p:cNvPr>
          <p:cNvSpPr/>
          <p:nvPr/>
        </p:nvSpPr>
        <p:spPr>
          <a:xfrm>
            <a:off x="10460286" y="1181629"/>
            <a:ext cx="568036" cy="124631"/>
          </a:xfrm>
          <a:prstGeom prst="rect">
            <a:avLst/>
          </a:prstGeom>
          <a:solidFill>
            <a:srgbClr val="9EDA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AA90367-F421-42CF-A9BA-6254B24A3438}"/>
              </a:ext>
            </a:extLst>
          </p:cNvPr>
          <p:cNvSpPr txBox="1"/>
          <p:nvPr/>
        </p:nvSpPr>
        <p:spPr>
          <a:xfrm>
            <a:off x="9877598" y="1122658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완성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4F98D50-9910-4928-B824-F56DE12818D9}"/>
              </a:ext>
            </a:extLst>
          </p:cNvPr>
          <p:cNvSpPr txBox="1"/>
          <p:nvPr/>
        </p:nvSpPr>
        <p:spPr>
          <a:xfrm>
            <a:off x="11018080" y="1119748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미완성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56FC974-2A5A-448E-A34F-F85BBA298DED}"/>
              </a:ext>
            </a:extLst>
          </p:cNvPr>
          <p:cNvSpPr txBox="1"/>
          <p:nvPr/>
        </p:nvSpPr>
        <p:spPr>
          <a:xfrm>
            <a:off x="7827615" y="974546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▶ 전체</a:t>
            </a:r>
          </a:p>
        </p:txBody>
      </p:sp>
    </p:spTree>
    <p:extLst>
      <p:ext uri="{BB962C8B-B14F-4D97-AF65-F5344CB8AC3E}">
        <p14:creationId xmlns:p14="http://schemas.microsoft.com/office/powerpoint/2010/main" val="560421200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C34DAB"/>
      </a:accent1>
      <a:accent2>
        <a:srgbClr val="983BB1"/>
      </a:accent2>
      <a:accent3>
        <a:srgbClr val="794DC3"/>
      </a:accent3>
      <a:accent4>
        <a:srgbClr val="4045B3"/>
      </a:accent4>
      <a:accent5>
        <a:srgbClr val="4D83C3"/>
      </a:accent5>
      <a:accent6>
        <a:srgbClr val="3BA3B1"/>
      </a:accent6>
      <a:hlink>
        <a:srgbClr val="3F65BF"/>
      </a:hlink>
      <a:folHlink>
        <a:srgbClr val="7F7F7F"/>
      </a:folHlink>
    </a:clrScheme>
    <a:fontScheme name="Frosted Leaf">
      <a:majorFont>
        <a:latin typeface="Malgun Gothic"/>
        <a:ea typeface=""/>
        <a:cs typeface=""/>
      </a:majorFont>
      <a:minorFont>
        <a:latin typeface="Malgun Gothic Semi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697</Words>
  <Application>Microsoft Office PowerPoint</Application>
  <PresentationFormat>와이드스크린</PresentationFormat>
  <Paragraphs>183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Malgun Gothic Semilight</vt:lpstr>
      <vt:lpstr>Malgun Gothic</vt:lpstr>
      <vt:lpstr>Malgun Gothic</vt:lpstr>
      <vt:lpstr>휴먼둥근헤드라인</vt:lpstr>
      <vt:lpstr>Arial</vt:lpstr>
      <vt:lpstr>Wingdings</vt:lpstr>
      <vt:lpstr>FrostyVTI</vt:lpstr>
      <vt:lpstr>도서관리프로그램 중간점검</vt:lpstr>
      <vt:lpstr>목차</vt:lpstr>
      <vt:lpstr>팀원 소개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도서관리프로그램 중간점검</dc:title>
  <dc:creator>노현용</dc:creator>
  <cp:lastModifiedBy>노현용</cp:lastModifiedBy>
  <cp:revision>14</cp:revision>
  <dcterms:created xsi:type="dcterms:W3CDTF">2021-11-03T13:07:53Z</dcterms:created>
  <dcterms:modified xsi:type="dcterms:W3CDTF">2021-11-04T11:35:13Z</dcterms:modified>
</cp:coreProperties>
</file>

<file path=docProps/thumbnail.jpeg>
</file>